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256" r:id="rId3"/>
    <p:sldId id="264" r:id="rId4"/>
    <p:sldId id="306" r:id="rId5"/>
    <p:sldId id="317" r:id="rId6"/>
    <p:sldId id="293" r:id="rId7"/>
    <p:sldId id="308" r:id="rId8"/>
    <p:sldId id="310" r:id="rId9"/>
    <p:sldId id="311" r:id="rId10"/>
    <p:sldId id="312" r:id="rId11"/>
    <p:sldId id="313" r:id="rId12"/>
    <p:sldId id="294" r:id="rId13"/>
    <p:sldId id="303" r:id="rId14"/>
    <p:sldId id="262" r:id="rId15"/>
    <p:sldId id="314" r:id="rId16"/>
    <p:sldId id="283" r:id="rId17"/>
    <p:sldId id="267" r:id="rId18"/>
    <p:sldId id="315" r:id="rId19"/>
    <p:sldId id="276" r:id="rId20"/>
    <p:sldId id="275" r:id="rId21"/>
    <p:sldId id="291" r:id="rId22"/>
    <p:sldId id="288" r:id="rId23"/>
    <p:sldId id="278" r:id="rId24"/>
    <p:sldId id="289" r:id="rId25"/>
    <p:sldId id="319" r:id="rId26"/>
    <p:sldId id="320" r:id="rId27"/>
    <p:sldId id="318" r:id="rId28"/>
    <p:sldId id="272" r:id="rId29"/>
    <p:sldId id="292" r:id="rId30"/>
    <p:sldId id="258" r:id="rId31"/>
    <p:sldId id="271" r:id="rId32"/>
    <p:sldId id="260" r:id="rId33"/>
    <p:sldId id="295" r:id="rId34"/>
    <p:sldId id="261" r:id="rId35"/>
    <p:sldId id="296" r:id="rId36"/>
    <p:sldId id="298" r:id="rId37"/>
    <p:sldId id="297" r:id="rId38"/>
    <p:sldId id="299" r:id="rId39"/>
    <p:sldId id="301" r:id="rId40"/>
    <p:sldId id="302" r:id="rId41"/>
    <p:sldId id="290" r:id="rId42"/>
    <p:sldId id="268" r:id="rId43"/>
    <p:sldId id="269" r:id="rId44"/>
    <p:sldId id="270" r:id="rId45"/>
  </p:sldIdLst>
  <p:sldSz cx="9144000" cy="6858000" type="screen4x3"/>
  <p:notesSz cx="7023100" cy="93091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345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22" autoAdjust="0"/>
  </p:normalViewPr>
  <p:slideViewPr>
    <p:cSldViewPr>
      <p:cViewPr>
        <p:scale>
          <a:sx n="70" d="100"/>
          <a:sy n="70" d="100"/>
        </p:scale>
        <p:origin x="-1162" y="86"/>
      </p:cViewPr>
      <p:guideLst>
        <p:guide orient="horz" pos="2160"/>
        <p:guide pos="2880"/>
      </p:guideLst>
    </p:cSldViewPr>
  </p:slideViewPr>
  <p:outlineViewPr>
    <p:cViewPr>
      <p:scale>
        <a:sx n="33" d="100"/>
        <a:sy n="33" d="100"/>
      </p:scale>
      <p:origin x="0" y="56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jrodrigu\Documents\Electricidad,%20Petr&#243;leo%20y%20Gas\Electricidad,%20Petr&#243;leo%20y%20Gas\Precios%20NCP%20vs%20PNP.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Registro%20proyectos%20tramitaci&#243;n%20termoel&#233;ctricas%20SEIA.xls"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Jorge\Documents\Energ&#237;a\Potencia%20Chile%20pasada%20y%20futura%20y%20CO2.xls"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file:///C:\Users\Jorge\Documents\COLBUN%20arbitraje\importaciones%20Combustibles.xls"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37960790426271"/>
          <c:y val="0.13569663395415865"/>
          <c:w val="0.85500465432085249"/>
          <c:h val="0.73372616984402084"/>
        </c:manualLayout>
      </c:layout>
      <c:lineChart>
        <c:grouping val="standard"/>
        <c:varyColors val="0"/>
        <c:ser>
          <c:idx val="0"/>
          <c:order val="0"/>
          <c:tx>
            <c:strRef>
              <c:f>OPERACIÓN!$F$75</c:f>
              <c:strCache>
                <c:ptCount val="1"/>
                <c:pt idx="0">
                  <c:v>SIC Y SING, CONSUMO GWh</c:v>
                </c:pt>
              </c:strCache>
            </c:strRef>
          </c:tx>
          <c:marker>
            <c:symbol val="none"/>
          </c:marker>
          <c:cat>
            <c:numRef>
              <c:f>OPERACIÓN!$E$76:$E$84</c:f>
              <c:numCache>
                <c:formatCode>General</c:formatCode>
                <c:ptCount val="9"/>
                <c:pt idx="0">
                  <c:v>1993</c:v>
                </c:pt>
                <c:pt idx="1">
                  <c:v>1994</c:v>
                </c:pt>
                <c:pt idx="2">
                  <c:v>1996</c:v>
                </c:pt>
                <c:pt idx="3">
                  <c:v>1998</c:v>
                </c:pt>
                <c:pt idx="4">
                  <c:v>2000</c:v>
                </c:pt>
                <c:pt idx="5">
                  <c:v>2003</c:v>
                </c:pt>
                <c:pt idx="6">
                  <c:v>2006</c:v>
                </c:pt>
                <c:pt idx="7">
                  <c:v>2009</c:v>
                </c:pt>
                <c:pt idx="8">
                  <c:v>2011</c:v>
                </c:pt>
              </c:numCache>
            </c:numRef>
          </c:cat>
          <c:val>
            <c:numRef>
              <c:f>OPERACIÓN!$F$76:$F$84</c:f>
              <c:numCache>
                <c:formatCode>General</c:formatCode>
                <c:ptCount val="9"/>
                <c:pt idx="0">
                  <c:v>19589</c:v>
                </c:pt>
                <c:pt idx="1">
                  <c:v>21066</c:v>
                </c:pt>
                <c:pt idx="2">
                  <c:v>25850</c:v>
                </c:pt>
                <c:pt idx="3">
                  <c:v>30856.395181</c:v>
                </c:pt>
                <c:pt idx="4">
                  <c:v>36051.653820334861</c:v>
                </c:pt>
                <c:pt idx="5">
                  <c:v>42556.2</c:v>
                </c:pt>
                <c:pt idx="6">
                  <c:v>50260.536999999997</c:v>
                </c:pt>
                <c:pt idx="7" formatCode="0.000">
                  <c:v>53056.845051854492</c:v>
                </c:pt>
                <c:pt idx="8">
                  <c:v>58044</c:v>
                </c:pt>
              </c:numCache>
            </c:numRef>
          </c:val>
          <c:smooth val="0"/>
        </c:ser>
        <c:ser>
          <c:idx val="1"/>
          <c:order val="1"/>
          <c:tx>
            <c:strRef>
              <c:f>OPERACIÓN!$G$75</c:f>
              <c:strCache>
                <c:ptCount val="1"/>
                <c:pt idx="0">
                  <c:v>PIB Mmill$ 2003</c:v>
                </c:pt>
              </c:strCache>
            </c:strRef>
          </c:tx>
          <c:marker>
            <c:symbol val="none"/>
          </c:marker>
          <c:cat>
            <c:numRef>
              <c:f>OPERACIÓN!$E$76:$E$84</c:f>
              <c:numCache>
                <c:formatCode>General</c:formatCode>
                <c:ptCount val="9"/>
                <c:pt idx="0">
                  <c:v>1993</c:v>
                </c:pt>
                <c:pt idx="1">
                  <c:v>1994</c:v>
                </c:pt>
                <c:pt idx="2">
                  <c:v>1996</c:v>
                </c:pt>
                <c:pt idx="3">
                  <c:v>1998</c:v>
                </c:pt>
                <c:pt idx="4">
                  <c:v>2000</c:v>
                </c:pt>
                <c:pt idx="5">
                  <c:v>2003</c:v>
                </c:pt>
                <c:pt idx="6">
                  <c:v>2006</c:v>
                </c:pt>
                <c:pt idx="7">
                  <c:v>2009</c:v>
                </c:pt>
                <c:pt idx="8">
                  <c:v>2011</c:v>
                </c:pt>
              </c:numCache>
            </c:numRef>
          </c:cat>
          <c:val>
            <c:numRef>
              <c:f>OPERACIÓN!$G$76:$G$84</c:f>
              <c:numCache>
                <c:formatCode>General</c:formatCode>
                <c:ptCount val="9"/>
                <c:pt idx="0">
                  <c:v>32559.288</c:v>
                </c:pt>
                <c:pt idx="1">
                  <c:v>34416.718999999997</c:v>
                </c:pt>
                <c:pt idx="2">
                  <c:v>40831.593000000001</c:v>
                </c:pt>
                <c:pt idx="3">
                  <c:v>44944.336000000003</c:v>
                </c:pt>
                <c:pt idx="4">
                  <c:v>46605.195</c:v>
                </c:pt>
                <c:pt idx="5">
                  <c:v>51156.415000000001</c:v>
                </c:pt>
                <c:pt idx="6">
                  <c:v>59748.953999999998</c:v>
                </c:pt>
                <c:pt idx="7">
                  <c:v>63998.376273366499</c:v>
                </c:pt>
                <c:pt idx="8">
                  <c:v>71704</c:v>
                </c:pt>
              </c:numCache>
            </c:numRef>
          </c:val>
          <c:smooth val="0"/>
        </c:ser>
        <c:ser>
          <c:idx val="2"/>
          <c:order val="2"/>
          <c:tx>
            <c:strRef>
              <c:f>OPERACIÓN!$H$75</c:f>
              <c:strCache>
                <c:ptCount val="1"/>
                <c:pt idx="0">
                  <c:v>POBREZA</c:v>
                </c:pt>
              </c:strCache>
            </c:strRef>
          </c:tx>
          <c:spPr>
            <a:ln>
              <a:prstDash val="sysDot"/>
            </a:ln>
          </c:spPr>
          <c:marker>
            <c:symbol val="square"/>
            <c:size val="5"/>
          </c:marker>
          <c:cat>
            <c:numRef>
              <c:f>OPERACIÓN!$E$76:$E$84</c:f>
              <c:numCache>
                <c:formatCode>General</c:formatCode>
                <c:ptCount val="9"/>
                <c:pt idx="0">
                  <c:v>1993</c:v>
                </c:pt>
                <c:pt idx="1">
                  <c:v>1994</c:v>
                </c:pt>
                <c:pt idx="2">
                  <c:v>1996</c:v>
                </c:pt>
                <c:pt idx="3">
                  <c:v>1998</c:v>
                </c:pt>
                <c:pt idx="4">
                  <c:v>2000</c:v>
                </c:pt>
                <c:pt idx="5">
                  <c:v>2003</c:v>
                </c:pt>
                <c:pt idx="6">
                  <c:v>2006</c:v>
                </c:pt>
                <c:pt idx="7">
                  <c:v>2009</c:v>
                </c:pt>
                <c:pt idx="8">
                  <c:v>2011</c:v>
                </c:pt>
              </c:numCache>
            </c:numRef>
          </c:cat>
          <c:val>
            <c:numRef>
              <c:f>OPERACIÓN!$H$76:$H$84</c:f>
              <c:numCache>
                <c:formatCode>General</c:formatCode>
                <c:ptCount val="9"/>
                <c:pt idx="0">
                  <c:v>30250</c:v>
                </c:pt>
                <c:pt idx="1">
                  <c:v>27600</c:v>
                </c:pt>
                <c:pt idx="2">
                  <c:v>23200</c:v>
                </c:pt>
                <c:pt idx="3">
                  <c:v>21700</c:v>
                </c:pt>
                <c:pt idx="4">
                  <c:v>20200</c:v>
                </c:pt>
                <c:pt idx="5">
                  <c:v>18700</c:v>
                </c:pt>
                <c:pt idx="6">
                  <c:v>13700</c:v>
                </c:pt>
                <c:pt idx="7">
                  <c:v>15000</c:v>
                </c:pt>
                <c:pt idx="8">
                  <c:v>14400</c:v>
                </c:pt>
              </c:numCache>
            </c:numRef>
          </c:val>
          <c:smooth val="0"/>
        </c:ser>
        <c:ser>
          <c:idx val="3"/>
          <c:order val="3"/>
          <c:tx>
            <c:strRef>
              <c:f>OPERACIÓN!$I$75</c:f>
              <c:strCache>
                <c:ptCount val="1"/>
                <c:pt idx="0">
                  <c:v>Empleo</c:v>
                </c:pt>
              </c:strCache>
            </c:strRef>
          </c:tx>
          <c:marker>
            <c:symbol val="none"/>
          </c:marker>
          <c:cat>
            <c:numRef>
              <c:f>OPERACIÓN!$E$76:$E$84</c:f>
              <c:numCache>
                <c:formatCode>General</c:formatCode>
                <c:ptCount val="9"/>
                <c:pt idx="0">
                  <c:v>1993</c:v>
                </c:pt>
                <c:pt idx="1">
                  <c:v>1994</c:v>
                </c:pt>
                <c:pt idx="2">
                  <c:v>1996</c:v>
                </c:pt>
                <c:pt idx="3">
                  <c:v>1998</c:v>
                </c:pt>
                <c:pt idx="4">
                  <c:v>2000</c:v>
                </c:pt>
                <c:pt idx="5">
                  <c:v>2003</c:v>
                </c:pt>
                <c:pt idx="6">
                  <c:v>2006</c:v>
                </c:pt>
                <c:pt idx="7">
                  <c:v>2009</c:v>
                </c:pt>
                <c:pt idx="8">
                  <c:v>2011</c:v>
                </c:pt>
              </c:numCache>
            </c:numRef>
          </c:cat>
          <c:val>
            <c:numRef>
              <c:f>OPERACIÓN!$I$76:$I$84</c:f>
              <c:numCache>
                <c:formatCode>General</c:formatCode>
                <c:ptCount val="9"/>
                <c:pt idx="0">
                  <c:v>49933</c:v>
                </c:pt>
                <c:pt idx="1">
                  <c:v>50362</c:v>
                </c:pt>
                <c:pt idx="2">
                  <c:v>51720</c:v>
                </c:pt>
                <c:pt idx="3">
                  <c:v>53894</c:v>
                </c:pt>
                <c:pt idx="4">
                  <c:v>54010</c:v>
                </c:pt>
                <c:pt idx="5">
                  <c:v>57864</c:v>
                </c:pt>
                <c:pt idx="6">
                  <c:v>62745</c:v>
                </c:pt>
                <c:pt idx="7">
                  <c:v>65947</c:v>
                </c:pt>
                <c:pt idx="8">
                  <c:v>74631</c:v>
                </c:pt>
              </c:numCache>
            </c:numRef>
          </c:val>
          <c:smooth val="0"/>
        </c:ser>
        <c:dLbls>
          <c:showLegendKey val="0"/>
          <c:showVal val="0"/>
          <c:showCatName val="0"/>
          <c:showSerName val="0"/>
          <c:showPercent val="0"/>
          <c:showBubbleSize val="0"/>
        </c:dLbls>
        <c:marker val="1"/>
        <c:smooth val="0"/>
        <c:axId val="20157184"/>
        <c:axId val="20158720"/>
      </c:lineChart>
      <c:catAx>
        <c:axId val="20157184"/>
        <c:scaling>
          <c:orientation val="minMax"/>
        </c:scaling>
        <c:delete val="0"/>
        <c:axPos val="b"/>
        <c:numFmt formatCode="General" sourceLinked="1"/>
        <c:majorTickMark val="out"/>
        <c:minorTickMark val="none"/>
        <c:tickLblPos val="nextTo"/>
        <c:crossAx val="20158720"/>
        <c:crosses val="autoZero"/>
        <c:auto val="1"/>
        <c:lblAlgn val="ctr"/>
        <c:lblOffset val="100"/>
        <c:noMultiLvlLbl val="0"/>
      </c:catAx>
      <c:valAx>
        <c:axId val="20158720"/>
        <c:scaling>
          <c:orientation val="minMax"/>
        </c:scaling>
        <c:delete val="0"/>
        <c:axPos val="l"/>
        <c:majorGridlines/>
        <c:numFmt formatCode="General" sourceLinked="1"/>
        <c:majorTickMark val="out"/>
        <c:minorTickMark val="none"/>
        <c:tickLblPos val="nextTo"/>
        <c:crossAx val="20157184"/>
        <c:crosses val="autoZero"/>
        <c:crossBetween val="between"/>
      </c:valAx>
    </c:plotArea>
    <c:legend>
      <c:legendPos val="r"/>
      <c:layout>
        <c:manualLayout>
          <c:xMode val="edge"/>
          <c:yMode val="edge"/>
          <c:x val="0.72867753500025711"/>
          <c:y val="0.3910514578162072"/>
          <c:w val="0.26175019475460926"/>
          <c:h val="0.25171866737176102"/>
        </c:manualLayout>
      </c:layout>
      <c:overlay val="0"/>
    </c:legend>
    <c:plotVisOnly val="1"/>
    <c:dispBlanksAs val="gap"/>
    <c:showDLblsOverMax val="0"/>
  </c:chart>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75266185998327"/>
          <c:y val="5.9259366426805613E-2"/>
          <c:w val="0.77638263364849303"/>
          <c:h val="0.77592732915098583"/>
        </c:manualLayout>
      </c:layout>
      <c:lineChart>
        <c:grouping val="standard"/>
        <c:varyColors val="0"/>
        <c:ser>
          <c:idx val="0"/>
          <c:order val="1"/>
          <c:tx>
            <c:strRef>
              <c:f>'Grafico N°5'!$C$8</c:f>
              <c:strCache>
                <c:ptCount val="1"/>
                <c:pt idx="0">
                  <c:v>Precio Medio Libre US$/MWh</c:v>
                </c:pt>
              </c:strCache>
            </c:strRef>
          </c:tx>
          <c:spPr>
            <a:ln w="25400">
              <a:solidFill>
                <a:srgbClr val="000080"/>
              </a:solidFill>
              <a:prstDash val="solid"/>
            </a:ln>
          </c:spPr>
          <c:marker>
            <c:symbol val="diamond"/>
            <c:size val="4"/>
            <c:spPr>
              <a:solidFill>
                <a:srgbClr val="000080"/>
              </a:solidFill>
              <a:ln>
                <a:solidFill>
                  <a:srgbClr val="000080"/>
                </a:solidFill>
                <a:prstDash val="solid"/>
              </a:ln>
            </c:spPr>
          </c:marker>
          <c:cat>
            <c:strRef>
              <c:f>'Grafico N°5'!$M$3:$BS$3</c:f>
              <c:strCache>
                <c:ptCount val="59"/>
                <c:pt idx="0">
                  <c:v> Oct05</c:v>
                </c:pt>
                <c:pt idx="1">
                  <c:v> Nov05</c:v>
                </c:pt>
                <c:pt idx="2">
                  <c:v> Dic05</c:v>
                </c:pt>
                <c:pt idx="3">
                  <c:v> Ene06</c:v>
                </c:pt>
                <c:pt idx="4">
                  <c:v> Feb06</c:v>
                </c:pt>
                <c:pt idx="5">
                  <c:v> Mar06</c:v>
                </c:pt>
                <c:pt idx="6">
                  <c:v> Abr06</c:v>
                </c:pt>
                <c:pt idx="7">
                  <c:v> May06</c:v>
                </c:pt>
                <c:pt idx="8">
                  <c:v> Jun06</c:v>
                </c:pt>
                <c:pt idx="9">
                  <c:v> Jul06</c:v>
                </c:pt>
                <c:pt idx="10">
                  <c:v> Ago06</c:v>
                </c:pt>
                <c:pt idx="11">
                  <c:v> Sep06</c:v>
                </c:pt>
                <c:pt idx="12">
                  <c:v> Oct06</c:v>
                </c:pt>
                <c:pt idx="13">
                  <c:v> Nov06</c:v>
                </c:pt>
                <c:pt idx="14">
                  <c:v> Dic06</c:v>
                </c:pt>
                <c:pt idx="15">
                  <c:v> Ene07</c:v>
                </c:pt>
                <c:pt idx="16">
                  <c:v> Feb07</c:v>
                </c:pt>
                <c:pt idx="17">
                  <c:v> Mar07</c:v>
                </c:pt>
                <c:pt idx="18">
                  <c:v> Abr07</c:v>
                </c:pt>
                <c:pt idx="19">
                  <c:v> May07</c:v>
                </c:pt>
                <c:pt idx="20">
                  <c:v> Jun07</c:v>
                </c:pt>
                <c:pt idx="21">
                  <c:v> Jul07</c:v>
                </c:pt>
                <c:pt idx="22">
                  <c:v> Ago07</c:v>
                </c:pt>
                <c:pt idx="23">
                  <c:v> Sep07</c:v>
                </c:pt>
                <c:pt idx="24">
                  <c:v> Oct07</c:v>
                </c:pt>
                <c:pt idx="25">
                  <c:v> Nov07</c:v>
                </c:pt>
                <c:pt idx="26">
                  <c:v> Dic07</c:v>
                </c:pt>
                <c:pt idx="27">
                  <c:v> Ene08</c:v>
                </c:pt>
                <c:pt idx="28">
                  <c:v> Feb08</c:v>
                </c:pt>
                <c:pt idx="29">
                  <c:v> Mar08</c:v>
                </c:pt>
                <c:pt idx="30">
                  <c:v> Abr08</c:v>
                </c:pt>
                <c:pt idx="31">
                  <c:v> May08</c:v>
                </c:pt>
                <c:pt idx="32">
                  <c:v> Jun08</c:v>
                </c:pt>
                <c:pt idx="33">
                  <c:v> Jul08</c:v>
                </c:pt>
                <c:pt idx="34">
                  <c:v> Ago08</c:v>
                </c:pt>
                <c:pt idx="35">
                  <c:v> Sep08</c:v>
                </c:pt>
                <c:pt idx="36">
                  <c:v> Oct08</c:v>
                </c:pt>
                <c:pt idx="37">
                  <c:v> Nov08</c:v>
                </c:pt>
                <c:pt idx="38">
                  <c:v> Dic08</c:v>
                </c:pt>
                <c:pt idx="39">
                  <c:v> Ene09</c:v>
                </c:pt>
                <c:pt idx="40">
                  <c:v> Feb09</c:v>
                </c:pt>
                <c:pt idx="41">
                  <c:v>Mar09</c:v>
                </c:pt>
                <c:pt idx="42">
                  <c:v>Abr09</c:v>
                </c:pt>
                <c:pt idx="43">
                  <c:v>May09</c:v>
                </c:pt>
                <c:pt idx="44">
                  <c:v>Jun09</c:v>
                </c:pt>
                <c:pt idx="45">
                  <c:v>Jul09</c:v>
                </c:pt>
                <c:pt idx="46">
                  <c:v>Ago09</c:v>
                </c:pt>
                <c:pt idx="47">
                  <c:v> Sep09</c:v>
                </c:pt>
                <c:pt idx="48">
                  <c:v> Oct09</c:v>
                </c:pt>
                <c:pt idx="49">
                  <c:v> Nov09</c:v>
                </c:pt>
                <c:pt idx="50">
                  <c:v> Dic09</c:v>
                </c:pt>
                <c:pt idx="51">
                  <c:v> Ene10</c:v>
                </c:pt>
                <c:pt idx="52">
                  <c:v> Feb10</c:v>
                </c:pt>
                <c:pt idx="53">
                  <c:v>Mar10</c:v>
                </c:pt>
                <c:pt idx="54">
                  <c:v>Abr10</c:v>
                </c:pt>
                <c:pt idx="55">
                  <c:v>May10</c:v>
                </c:pt>
                <c:pt idx="56">
                  <c:v>Jun10</c:v>
                </c:pt>
                <c:pt idx="57">
                  <c:v>Jul10</c:v>
                </c:pt>
                <c:pt idx="58">
                  <c:v>Ago10</c:v>
                </c:pt>
              </c:strCache>
            </c:strRef>
          </c:cat>
          <c:val>
            <c:numRef>
              <c:f>'Grafico N°5'!$M$8:$BS$8</c:f>
              <c:numCache>
                <c:formatCode>0.00</c:formatCode>
                <c:ptCount val="59"/>
                <c:pt idx="0">
                  <c:v>48.134345597155914</c:v>
                </c:pt>
                <c:pt idx="1">
                  <c:v>45.554907131013444</c:v>
                </c:pt>
                <c:pt idx="2">
                  <c:v>45.952454989173582</c:v>
                </c:pt>
                <c:pt idx="3">
                  <c:v>48.079644683164737</c:v>
                </c:pt>
                <c:pt idx="4">
                  <c:v>49.025909820782431</c:v>
                </c:pt>
                <c:pt idx="5">
                  <c:v>47.829297527603565</c:v>
                </c:pt>
                <c:pt idx="6">
                  <c:v>49.465739638208106</c:v>
                </c:pt>
                <c:pt idx="7">
                  <c:v>50.219620078809207</c:v>
                </c:pt>
                <c:pt idx="8">
                  <c:v>53.434424496126908</c:v>
                </c:pt>
                <c:pt idx="9">
                  <c:v>51.76366119754767</c:v>
                </c:pt>
                <c:pt idx="10">
                  <c:v>52.724556445262486</c:v>
                </c:pt>
                <c:pt idx="11">
                  <c:v>50.74021696687953</c:v>
                </c:pt>
                <c:pt idx="12">
                  <c:v>50.894997303951854</c:v>
                </c:pt>
                <c:pt idx="13">
                  <c:v>52.392718060008953</c:v>
                </c:pt>
                <c:pt idx="14">
                  <c:v>53.840280666845054</c:v>
                </c:pt>
                <c:pt idx="15">
                  <c:v>56.462108201717619</c:v>
                </c:pt>
                <c:pt idx="16">
                  <c:v>65.795099394791279</c:v>
                </c:pt>
                <c:pt idx="17">
                  <c:v>64.83812471385788</c:v>
                </c:pt>
                <c:pt idx="18">
                  <c:v>61.442931188898264</c:v>
                </c:pt>
                <c:pt idx="19">
                  <c:v>74.371342340040201</c:v>
                </c:pt>
                <c:pt idx="20">
                  <c:v>76.394171052184689</c:v>
                </c:pt>
                <c:pt idx="21">
                  <c:v>81.616169771447289</c:v>
                </c:pt>
                <c:pt idx="22">
                  <c:v>85.572234915931659</c:v>
                </c:pt>
                <c:pt idx="23">
                  <c:v>80.14231530774444</c:v>
                </c:pt>
                <c:pt idx="24">
                  <c:v>92.133342888662483</c:v>
                </c:pt>
                <c:pt idx="25">
                  <c:v>108.03449825940868</c:v>
                </c:pt>
                <c:pt idx="26">
                  <c:v>105.84509452576761</c:v>
                </c:pt>
                <c:pt idx="27">
                  <c:v>108.01871778144456</c:v>
                </c:pt>
                <c:pt idx="28">
                  <c:v>109.59277348154023</c:v>
                </c:pt>
                <c:pt idx="29">
                  <c:v>114.35036409721073</c:v>
                </c:pt>
                <c:pt idx="30">
                  <c:v>120.83302193635966</c:v>
                </c:pt>
                <c:pt idx="31">
                  <c:v>137.65327812380741</c:v>
                </c:pt>
                <c:pt idx="32">
                  <c:v>142.0675401920376</c:v>
                </c:pt>
                <c:pt idx="33">
                  <c:v>154.14084642520382</c:v>
                </c:pt>
                <c:pt idx="34">
                  <c:v>175.30617361602185</c:v>
                </c:pt>
                <c:pt idx="35">
                  <c:v>172.82761617788586</c:v>
                </c:pt>
                <c:pt idx="36">
                  <c:v>165.3976915938305</c:v>
                </c:pt>
                <c:pt idx="37">
                  <c:v>140.41582625027974</c:v>
                </c:pt>
                <c:pt idx="38">
                  <c:v>123.13220540072354</c:v>
                </c:pt>
                <c:pt idx="39">
                  <c:v>128.58970777733168</c:v>
                </c:pt>
                <c:pt idx="40">
                  <c:v>126.57445399764775</c:v>
                </c:pt>
                <c:pt idx="41">
                  <c:v>120.21992478032821</c:v>
                </c:pt>
                <c:pt idx="42">
                  <c:v>126.58355910696525</c:v>
                </c:pt>
                <c:pt idx="43">
                  <c:v>125.42423813900869</c:v>
                </c:pt>
                <c:pt idx="44">
                  <c:v>120.13994358863093</c:v>
                </c:pt>
                <c:pt idx="45">
                  <c:v>129.05332889234299</c:v>
                </c:pt>
                <c:pt idx="46">
                  <c:v>126.90352545348158</c:v>
                </c:pt>
                <c:pt idx="47">
                  <c:v>128.96169887263918</c:v>
                </c:pt>
                <c:pt idx="48">
                  <c:v>116.1130754996977</c:v>
                </c:pt>
                <c:pt idx="49">
                  <c:v>117.86600496277917</c:v>
                </c:pt>
                <c:pt idx="50">
                  <c:v>112.62937481304218</c:v>
                </c:pt>
                <c:pt idx="51">
                  <c:v>119.90772180721447</c:v>
                </c:pt>
                <c:pt idx="52">
                  <c:v>131.51382003905664</c:v>
                </c:pt>
                <c:pt idx="53">
                  <c:v>134.00489334046944</c:v>
                </c:pt>
                <c:pt idx="54">
                  <c:v>134.13430140985747</c:v>
                </c:pt>
                <c:pt idx="55">
                  <c:v>115.10474297181223</c:v>
                </c:pt>
                <c:pt idx="56">
                  <c:v>114.49121434028362</c:v>
                </c:pt>
                <c:pt idx="57">
                  <c:v>120.11773113668848</c:v>
                </c:pt>
                <c:pt idx="58">
                  <c:v>123.30362051362602</c:v>
                </c:pt>
              </c:numCache>
            </c:numRef>
          </c:val>
          <c:smooth val="0"/>
        </c:ser>
        <c:ser>
          <c:idx val="1"/>
          <c:order val="2"/>
          <c:tx>
            <c:strRef>
              <c:f>'Grafico N°5'!$C$9</c:f>
              <c:strCache>
                <c:ptCount val="1"/>
                <c:pt idx="0">
                  <c:v>Precio Medio Mercado  US$/MWh</c:v>
                </c:pt>
              </c:strCache>
            </c:strRef>
          </c:tx>
          <c:spPr>
            <a:ln w="25400">
              <a:solidFill>
                <a:srgbClr val="FF00FF"/>
              </a:solidFill>
              <a:prstDash val="solid"/>
            </a:ln>
          </c:spPr>
          <c:marker>
            <c:symbol val="square"/>
            <c:size val="4"/>
            <c:spPr>
              <a:solidFill>
                <a:srgbClr val="FF00FF"/>
              </a:solidFill>
              <a:ln>
                <a:solidFill>
                  <a:srgbClr val="FF00FF"/>
                </a:solidFill>
                <a:prstDash val="solid"/>
              </a:ln>
            </c:spPr>
          </c:marker>
          <c:cat>
            <c:strRef>
              <c:f>'Grafico N°5'!$M$3:$BS$3</c:f>
              <c:strCache>
                <c:ptCount val="59"/>
                <c:pt idx="0">
                  <c:v> Oct05</c:v>
                </c:pt>
                <c:pt idx="1">
                  <c:v> Nov05</c:v>
                </c:pt>
                <c:pt idx="2">
                  <c:v> Dic05</c:v>
                </c:pt>
                <c:pt idx="3">
                  <c:v> Ene06</c:v>
                </c:pt>
                <c:pt idx="4">
                  <c:v> Feb06</c:v>
                </c:pt>
                <c:pt idx="5">
                  <c:v> Mar06</c:v>
                </c:pt>
                <c:pt idx="6">
                  <c:v> Abr06</c:v>
                </c:pt>
                <c:pt idx="7">
                  <c:v> May06</c:v>
                </c:pt>
                <c:pt idx="8">
                  <c:v> Jun06</c:v>
                </c:pt>
                <c:pt idx="9">
                  <c:v> Jul06</c:v>
                </c:pt>
                <c:pt idx="10">
                  <c:v> Ago06</c:v>
                </c:pt>
                <c:pt idx="11">
                  <c:v> Sep06</c:v>
                </c:pt>
                <c:pt idx="12">
                  <c:v> Oct06</c:v>
                </c:pt>
                <c:pt idx="13">
                  <c:v> Nov06</c:v>
                </c:pt>
                <c:pt idx="14">
                  <c:v> Dic06</c:v>
                </c:pt>
                <c:pt idx="15">
                  <c:v> Ene07</c:v>
                </c:pt>
                <c:pt idx="16">
                  <c:v> Feb07</c:v>
                </c:pt>
                <c:pt idx="17">
                  <c:v> Mar07</c:v>
                </c:pt>
                <c:pt idx="18">
                  <c:v> Abr07</c:v>
                </c:pt>
                <c:pt idx="19">
                  <c:v> May07</c:v>
                </c:pt>
                <c:pt idx="20">
                  <c:v> Jun07</c:v>
                </c:pt>
                <c:pt idx="21">
                  <c:v> Jul07</c:v>
                </c:pt>
                <c:pt idx="22">
                  <c:v> Ago07</c:v>
                </c:pt>
                <c:pt idx="23">
                  <c:v> Sep07</c:v>
                </c:pt>
                <c:pt idx="24">
                  <c:v> Oct07</c:v>
                </c:pt>
                <c:pt idx="25">
                  <c:v> Nov07</c:v>
                </c:pt>
                <c:pt idx="26">
                  <c:v> Dic07</c:v>
                </c:pt>
                <c:pt idx="27">
                  <c:v> Ene08</c:v>
                </c:pt>
                <c:pt idx="28">
                  <c:v> Feb08</c:v>
                </c:pt>
                <c:pt idx="29">
                  <c:v> Mar08</c:v>
                </c:pt>
                <c:pt idx="30">
                  <c:v> Abr08</c:v>
                </c:pt>
                <c:pt idx="31">
                  <c:v> May08</c:v>
                </c:pt>
                <c:pt idx="32">
                  <c:v> Jun08</c:v>
                </c:pt>
                <c:pt idx="33">
                  <c:v> Jul08</c:v>
                </c:pt>
                <c:pt idx="34">
                  <c:v> Ago08</c:v>
                </c:pt>
                <c:pt idx="35">
                  <c:v> Sep08</c:v>
                </c:pt>
                <c:pt idx="36">
                  <c:v> Oct08</c:v>
                </c:pt>
                <c:pt idx="37">
                  <c:v> Nov08</c:v>
                </c:pt>
                <c:pt idx="38">
                  <c:v> Dic08</c:v>
                </c:pt>
                <c:pt idx="39">
                  <c:v> Ene09</c:v>
                </c:pt>
                <c:pt idx="40">
                  <c:v> Feb09</c:v>
                </c:pt>
                <c:pt idx="41">
                  <c:v>Mar09</c:v>
                </c:pt>
                <c:pt idx="42">
                  <c:v>Abr09</c:v>
                </c:pt>
                <c:pt idx="43">
                  <c:v>May09</c:v>
                </c:pt>
                <c:pt idx="44">
                  <c:v>Jun09</c:v>
                </c:pt>
                <c:pt idx="45">
                  <c:v>Jul09</c:v>
                </c:pt>
                <c:pt idx="46">
                  <c:v>Ago09</c:v>
                </c:pt>
                <c:pt idx="47">
                  <c:v> Sep09</c:v>
                </c:pt>
                <c:pt idx="48">
                  <c:v> Oct09</c:v>
                </c:pt>
                <c:pt idx="49">
                  <c:v> Nov09</c:v>
                </c:pt>
                <c:pt idx="50">
                  <c:v> Dic09</c:v>
                </c:pt>
                <c:pt idx="51">
                  <c:v> Ene10</c:v>
                </c:pt>
                <c:pt idx="52">
                  <c:v> Feb10</c:v>
                </c:pt>
                <c:pt idx="53">
                  <c:v>Mar10</c:v>
                </c:pt>
                <c:pt idx="54">
                  <c:v>Abr10</c:v>
                </c:pt>
                <c:pt idx="55">
                  <c:v>May10</c:v>
                </c:pt>
                <c:pt idx="56">
                  <c:v>Jun10</c:v>
                </c:pt>
                <c:pt idx="57">
                  <c:v>Jul10</c:v>
                </c:pt>
                <c:pt idx="58">
                  <c:v>Ago10</c:v>
                </c:pt>
              </c:strCache>
            </c:strRef>
          </c:cat>
          <c:val>
            <c:numRef>
              <c:f>'Grafico N°5'!$M$9:$BS$9</c:f>
              <c:numCache>
                <c:formatCode>General</c:formatCode>
                <c:ptCount val="59"/>
                <c:pt idx="2" formatCode="0.00">
                  <c:v>46.597334002821839</c:v>
                </c:pt>
                <c:pt idx="3" formatCode="0.00">
                  <c:v>46.597334002821839</c:v>
                </c:pt>
                <c:pt idx="4" formatCode="0.00">
                  <c:v>46.597334002821839</c:v>
                </c:pt>
                <c:pt idx="7" formatCode="0.00">
                  <c:v>52.043533973771638</c:v>
                </c:pt>
                <c:pt idx="8" formatCode="0.00">
                  <c:v>52.043533973771638</c:v>
                </c:pt>
                <c:pt idx="9" formatCode="0.00">
                  <c:v>52.043533973771638</c:v>
                </c:pt>
                <c:pt idx="10" formatCode="0.00">
                  <c:v>52.043533973771638</c:v>
                </c:pt>
                <c:pt idx="13" formatCode="0.00">
                  <c:v>56.818653971562014</c:v>
                </c:pt>
                <c:pt idx="14" formatCode="0.00">
                  <c:v>56.818653971562014</c:v>
                </c:pt>
                <c:pt idx="15" formatCode="0.00">
                  <c:v>56.818653971562014</c:v>
                </c:pt>
                <c:pt idx="16" formatCode="0.00">
                  <c:v>56.818653971562014</c:v>
                </c:pt>
                <c:pt idx="19" formatCode="0.00">
                  <c:v>82.987367239945058</c:v>
                </c:pt>
                <c:pt idx="20" formatCode="0.00">
                  <c:v>82.987367239945058</c:v>
                </c:pt>
                <c:pt idx="21" formatCode="0.00">
                  <c:v>82.987367239945058</c:v>
                </c:pt>
                <c:pt idx="22" formatCode="0.00">
                  <c:v>82.987367239945058</c:v>
                </c:pt>
                <c:pt idx="25" formatCode="0.00">
                  <c:v>120.40456946764799</c:v>
                </c:pt>
                <c:pt idx="26" formatCode="0.00">
                  <c:v>120.40456946764799</c:v>
                </c:pt>
                <c:pt idx="27" formatCode="0.00">
                  <c:v>120.40456946764799</c:v>
                </c:pt>
                <c:pt idx="28" formatCode="0.00">
                  <c:v>120.40456946764799</c:v>
                </c:pt>
                <c:pt idx="31" formatCode="0.00">
                  <c:v>146.8736443027708</c:v>
                </c:pt>
                <c:pt idx="32" formatCode="0.00">
                  <c:v>146.8736443027708</c:v>
                </c:pt>
                <c:pt idx="33" formatCode="0.00">
                  <c:v>146.8736443027708</c:v>
                </c:pt>
                <c:pt idx="34" formatCode="0.00">
                  <c:v>146.8736443027708</c:v>
                </c:pt>
                <c:pt idx="37" formatCode="0.00">
                  <c:v>137.58791088324088</c:v>
                </c:pt>
                <c:pt idx="38" formatCode="0.00">
                  <c:v>137.58791088324088</c:v>
                </c:pt>
                <c:pt idx="39" formatCode="0.00">
                  <c:v>137.58791088324088</c:v>
                </c:pt>
                <c:pt idx="40" formatCode="0.00">
                  <c:v>137.58791088324088</c:v>
                </c:pt>
                <c:pt idx="43" formatCode="0.00">
                  <c:v>126.67370911463837</c:v>
                </c:pt>
                <c:pt idx="44" formatCode="0.00">
                  <c:v>126.67370911463837</c:v>
                </c:pt>
                <c:pt idx="45" formatCode="0.00">
                  <c:v>126.67370911463837</c:v>
                </c:pt>
                <c:pt idx="46" formatCode="0.00">
                  <c:v>126.67370911463837</c:v>
                </c:pt>
                <c:pt idx="49" formatCode="0.00">
                  <c:v>117.90465631929047</c:v>
                </c:pt>
                <c:pt idx="50" formatCode="0.00">
                  <c:v>117.90465631929047</c:v>
                </c:pt>
                <c:pt idx="51" formatCode="0.00">
                  <c:v>117.90465631929047</c:v>
                </c:pt>
                <c:pt idx="52" formatCode="0.00">
                  <c:v>117.90465631929047</c:v>
                </c:pt>
                <c:pt idx="55" formatCode="0.00">
                  <c:v>127.12020925191536</c:v>
                </c:pt>
                <c:pt idx="56" formatCode="0.00">
                  <c:v>127.12020925191536</c:v>
                </c:pt>
                <c:pt idx="57" formatCode="0.00">
                  <c:v>127.12020925191536</c:v>
                </c:pt>
                <c:pt idx="58" formatCode="0.00">
                  <c:v>127.12020925191536</c:v>
                </c:pt>
              </c:numCache>
            </c:numRef>
          </c:val>
          <c:smooth val="0"/>
        </c:ser>
        <c:dLbls>
          <c:showLegendKey val="0"/>
          <c:showVal val="0"/>
          <c:showCatName val="0"/>
          <c:showSerName val="0"/>
          <c:showPercent val="0"/>
          <c:showBubbleSize val="0"/>
        </c:dLbls>
        <c:marker val="1"/>
        <c:smooth val="0"/>
        <c:axId val="109390464"/>
        <c:axId val="109400832"/>
      </c:lineChart>
      <c:lineChart>
        <c:grouping val="standard"/>
        <c:varyColors val="0"/>
        <c:ser>
          <c:idx val="2"/>
          <c:order val="0"/>
          <c:tx>
            <c:strRef>
              <c:f>'Grafico N°5'!$C$10</c:f>
              <c:strCache>
                <c:ptCount val="1"/>
                <c:pt idx="0">
                  <c:v>CMg SING US$/MWh</c:v>
                </c:pt>
              </c:strCache>
            </c:strRef>
          </c:tx>
          <c:spPr>
            <a:ln w="25400">
              <a:solidFill>
                <a:srgbClr val="339966"/>
              </a:solidFill>
              <a:prstDash val="solid"/>
            </a:ln>
          </c:spPr>
          <c:marker>
            <c:symbol val="triangle"/>
            <c:size val="5"/>
            <c:spPr>
              <a:solidFill>
                <a:srgbClr val="339966"/>
              </a:solidFill>
              <a:ln>
                <a:solidFill>
                  <a:srgbClr val="339966"/>
                </a:solidFill>
                <a:prstDash val="solid"/>
              </a:ln>
            </c:spPr>
          </c:marker>
          <c:cat>
            <c:strRef>
              <c:f>'Grafico N°5'!$M$3:$BM$3</c:f>
              <c:strCache>
                <c:ptCount val="53"/>
                <c:pt idx="0">
                  <c:v> Oct05</c:v>
                </c:pt>
                <c:pt idx="1">
                  <c:v> Nov05</c:v>
                </c:pt>
                <c:pt idx="2">
                  <c:v> Dic05</c:v>
                </c:pt>
                <c:pt idx="3">
                  <c:v> Ene06</c:v>
                </c:pt>
                <c:pt idx="4">
                  <c:v> Feb06</c:v>
                </c:pt>
                <c:pt idx="5">
                  <c:v> Mar06</c:v>
                </c:pt>
                <c:pt idx="6">
                  <c:v> Abr06</c:v>
                </c:pt>
                <c:pt idx="7">
                  <c:v> May06</c:v>
                </c:pt>
                <c:pt idx="8">
                  <c:v> Jun06</c:v>
                </c:pt>
                <c:pt idx="9">
                  <c:v> Jul06</c:v>
                </c:pt>
                <c:pt idx="10">
                  <c:v> Ago06</c:v>
                </c:pt>
                <c:pt idx="11">
                  <c:v> Sep06</c:v>
                </c:pt>
                <c:pt idx="12">
                  <c:v> Oct06</c:v>
                </c:pt>
                <c:pt idx="13">
                  <c:v> Nov06</c:v>
                </c:pt>
                <c:pt idx="14">
                  <c:v> Dic06</c:v>
                </c:pt>
                <c:pt idx="15">
                  <c:v> Ene07</c:v>
                </c:pt>
                <c:pt idx="16">
                  <c:v> Feb07</c:v>
                </c:pt>
                <c:pt idx="17">
                  <c:v> Mar07</c:v>
                </c:pt>
                <c:pt idx="18">
                  <c:v> Abr07</c:v>
                </c:pt>
                <c:pt idx="19">
                  <c:v> May07</c:v>
                </c:pt>
                <c:pt idx="20">
                  <c:v> Jun07</c:v>
                </c:pt>
                <c:pt idx="21">
                  <c:v> Jul07</c:v>
                </c:pt>
                <c:pt idx="22">
                  <c:v> Ago07</c:v>
                </c:pt>
                <c:pt idx="23">
                  <c:v> Sep07</c:v>
                </c:pt>
                <c:pt idx="24">
                  <c:v> Oct07</c:v>
                </c:pt>
                <c:pt idx="25">
                  <c:v> Nov07</c:v>
                </c:pt>
                <c:pt idx="26">
                  <c:v> Dic07</c:v>
                </c:pt>
                <c:pt idx="27">
                  <c:v> Ene08</c:v>
                </c:pt>
                <c:pt idx="28">
                  <c:v> Feb08</c:v>
                </c:pt>
                <c:pt idx="29">
                  <c:v> Mar08</c:v>
                </c:pt>
                <c:pt idx="30">
                  <c:v> Abr08</c:v>
                </c:pt>
                <c:pt idx="31">
                  <c:v> May08</c:v>
                </c:pt>
                <c:pt idx="32">
                  <c:v> Jun08</c:v>
                </c:pt>
                <c:pt idx="33">
                  <c:v> Jul08</c:v>
                </c:pt>
                <c:pt idx="34">
                  <c:v> Ago08</c:v>
                </c:pt>
                <c:pt idx="35">
                  <c:v> Sep08</c:v>
                </c:pt>
                <c:pt idx="36">
                  <c:v> Oct08</c:v>
                </c:pt>
                <c:pt idx="37">
                  <c:v> Nov08</c:v>
                </c:pt>
                <c:pt idx="38">
                  <c:v> Dic08</c:v>
                </c:pt>
                <c:pt idx="39">
                  <c:v> Ene09</c:v>
                </c:pt>
                <c:pt idx="40">
                  <c:v> Feb09</c:v>
                </c:pt>
                <c:pt idx="41">
                  <c:v>Mar09</c:v>
                </c:pt>
                <c:pt idx="42">
                  <c:v>Abr09</c:v>
                </c:pt>
                <c:pt idx="43">
                  <c:v>May09</c:v>
                </c:pt>
                <c:pt idx="44">
                  <c:v>Jun09</c:v>
                </c:pt>
                <c:pt idx="45">
                  <c:v>Jul09</c:v>
                </c:pt>
                <c:pt idx="46">
                  <c:v>Ago09</c:v>
                </c:pt>
                <c:pt idx="47">
                  <c:v> Sep09</c:v>
                </c:pt>
                <c:pt idx="48">
                  <c:v> Oct09</c:v>
                </c:pt>
                <c:pt idx="49">
                  <c:v> Nov09</c:v>
                </c:pt>
                <c:pt idx="50">
                  <c:v> Dic09</c:v>
                </c:pt>
                <c:pt idx="51">
                  <c:v> Ene10</c:v>
                </c:pt>
                <c:pt idx="52">
                  <c:v> Feb10</c:v>
                </c:pt>
              </c:strCache>
            </c:strRef>
          </c:cat>
          <c:val>
            <c:numRef>
              <c:f>'Grafico N°5'!$M$10:$BS$10</c:f>
              <c:numCache>
                <c:formatCode>0.000</c:formatCode>
                <c:ptCount val="59"/>
                <c:pt idx="0">
                  <c:v>27.12388678181204</c:v>
                </c:pt>
                <c:pt idx="1">
                  <c:v>24.981871955181347</c:v>
                </c:pt>
                <c:pt idx="2">
                  <c:v>23.860142857804171</c:v>
                </c:pt>
                <c:pt idx="3">
                  <c:v>28.275034254915504</c:v>
                </c:pt>
                <c:pt idx="4">
                  <c:v>26.199071912072277</c:v>
                </c:pt>
                <c:pt idx="5">
                  <c:v>24.334037180565595</c:v>
                </c:pt>
                <c:pt idx="6">
                  <c:v>31.012727383713823</c:v>
                </c:pt>
                <c:pt idx="7">
                  <c:v>30.151839804075415</c:v>
                </c:pt>
                <c:pt idx="8">
                  <c:v>48.675220292740477</c:v>
                </c:pt>
                <c:pt idx="9">
                  <c:v>44.687742666281459</c:v>
                </c:pt>
                <c:pt idx="10">
                  <c:v>41.295192468386162</c:v>
                </c:pt>
                <c:pt idx="11">
                  <c:v>31.306209969367867</c:v>
                </c:pt>
                <c:pt idx="12">
                  <c:v>48.069667576984649</c:v>
                </c:pt>
                <c:pt idx="13">
                  <c:v>39.065012134081599</c:v>
                </c:pt>
                <c:pt idx="14">
                  <c:v>45.57242503506577</c:v>
                </c:pt>
                <c:pt idx="15">
                  <c:v>35.492756840761501</c:v>
                </c:pt>
                <c:pt idx="16">
                  <c:v>63.11697125048407</c:v>
                </c:pt>
                <c:pt idx="17">
                  <c:v>71.920214770214685</c:v>
                </c:pt>
                <c:pt idx="18">
                  <c:v>64.87091865489387</c:v>
                </c:pt>
                <c:pt idx="19">
                  <c:v>100.51456068300439</c:v>
                </c:pt>
                <c:pt idx="20">
                  <c:v>100.89381834750908</c:v>
                </c:pt>
                <c:pt idx="21">
                  <c:v>139.8716621777607</c:v>
                </c:pt>
                <c:pt idx="22">
                  <c:v>143.31362349881437</c:v>
                </c:pt>
                <c:pt idx="23">
                  <c:v>139.03221063628098</c:v>
                </c:pt>
                <c:pt idx="24">
                  <c:v>141.26204530950861</c:v>
                </c:pt>
                <c:pt idx="25">
                  <c:v>193.99345103067364</c:v>
                </c:pt>
                <c:pt idx="26">
                  <c:v>163.142625380548</c:v>
                </c:pt>
                <c:pt idx="27">
                  <c:v>204.4996049074652</c:v>
                </c:pt>
                <c:pt idx="28">
                  <c:v>174.20245280595864</c:v>
                </c:pt>
                <c:pt idx="29">
                  <c:v>163.96650605849192</c:v>
                </c:pt>
                <c:pt idx="30">
                  <c:v>200.76542869729488</c:v>
                </c:pt>
                <c:pt idx="31">
                  <c:v>229.60193095497874</c:v>
                </c:pt>
                <c:pt idx="32">
                  <c:v>231.8048236461984</c:v>
                </c:pt>
                <c:pt idx="33">
                  <c:v>241.06593172265664</c:v>
                </c:pt>
                <c:pt idx="34">
                  <c:v>289.39041560273944</c:v>
                </c:pt>
                <c:pt idx="35">
                  <c:v>235.29652690017673</c:v>
                </c:pt>
                <c:pt idx="36">
                  <c:v>181.08846280846876</c:v>
                </c:pt>
                <c:pt idx="37">
                  <c:v>164.31036417585568</c:v>
                </c:pt>
                <c:pt idx="38">
                  <c:v>105.43566137424673</c:v>
                </c:pt>
                <c:pt idx="39">
                  <c:v>111.75926187691284</c:v>
                </c:pt>
                <c:pt idx="40">
                  <c:v>89.953150636492211</c:v>
                </c:pt>
                <c:pt idx="41">
                  <c:v>91.831953181657198</c:v>
                </c:pt>
                <c:pt idx="42">
                  <c:v>104.70636853115677</c:v>
                </c:pt>
                <c:pt idx="43">
                  <c:v>104.94444248037897</c:v>
                </c:pt>
                <c:pt idx="44">
                  <c:v>120.36992840095466</c:v>
                </c:pt>
                <c:pt idx="45">
                  <c:v>123.06398726916105</c:v>
                </c:pt>
                <c:pt idx="46">
                  <c:v>127.35254534815682</c:v>
                </c:pt>
                <c:pt idx="47">
                  <c:v>140.08496912961914</c:v>
                </c:pt>
                <c:pt idx="48">
                  <c:v>110.21133308078312</c:v>
                </c:pt>
                <c:pt idx="49">
                  <c:v>120.91805703257317</c:v>
                </c:pt>
                <c:pt idx="50">
                  <c:v>89.335798442581037</c:v>
                </c:pt>
                <c:pt idx="51">
                  <c:v>100.61408682474617</c:v>
                </c:pt>
                <c:pt idx="52">
                  <c:v>148.16665928989889</c:v>
                </c:pt>
                <c:pt idx="53">
                  <c:v>144.47966760307705</c:v>
                </c:pt>
                <c:pt idx="54">
                  <c:v>144.19750041617047</c:v>
                </c:pt>
                <c:pt idx="55">
                  <c:v>100.59776726593833</c:v>
                </c:pt>
                <c:pt idx="56">
                  <c:v>119.96058347463679</c:v>
                </c:pt>
                <c:pt idx="57">
                  <c:v>113.87224297046954</c:v>
                </c:pt>
                <c:pt idx="58">
                  <c:v>107.63698213684027</c:v>
                </c:pt>
              </c:numCache>
            </c:numRef>
          </c:val>
          <c:smooth val="0"/>
        </c:ser>
        <c:dLbls>
          <c:showLegendKey val="0"/>
          <c:showVal val="0"/>
          <c:showCatName val="0"/>
          <c:showSerName val="0"/>
          <c:showPercent val="0"/>
          <c:showBubbleSize val="0"/>
        </c:dLbls>
        <c:marker val="1"/>
        <c:smooth val="0"/>
        <c:axId val="109402752"/>
        <c:axId val="109404544"/>
      </c:lineChart>
      <c:catAx>
        <c:axId val="109390464"/>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175" b="0" i="0" u="none" strike="noStrike" baseline="0">
                <a:solidFill>
                  <a:srgbClr val="000000"/>
                </a:solidFill>
                <a:latin typeface="Arial"/>
                <a:ea typeface="Arial"/>
                <a:cs typeface="Arial"/>
              </a:defRPr>
            </a:pPr>
            <a:endParaRPr lang="es-ES"/>
          </a:p>
        </c:txPr>
        <c:crossAx val="109400832"/>
        <c:crosses val="autoZero"/>
        <c:auto val="1"/>
        <c:lblAlgn val="ctr"/>
        <c:lblOffset val="100"/>
        <c:tickLblSkip val="2"/>
        <c:tickMarkSkip val="1"/>
        <c:noMultiLvlLbl val="0"/>
      </c:catAx>
      <c:valAx>
        <c:axId val="109400832"/>
        <c:scaling>
          <c:orientation val="minMax"/>
          <c:min val="30"/>
        </c:scaling>
        <c:delete val="0"/>
        <c:axPos val="l"/>
        <c:majorGridlines>
          <c:spPr>
            <a:ln w="3175">
              <a:solidFill>
                <a:srgbClr val="000000"/>
              </a:solidFill>
              <a:prstDash val="sysDash"/>
            </a:ln>
          </c:spPr>
        </c:majorGridlines>
        <c:title>
          <c:tx>
            <c:rich>
              <a:bodyPr/>
              <a:lstStyle/>
              <a:p>
                <a:pPr>
                  <a:defRPr sz="1175" b="1" i="0" u="none" strike="noStrike" baseline="0">
                    <a:solidFill>
                      <a:srgbClr val="000000"/>
                    </a:solidFill>
                    <a:latin typeface="Arial"/>
                    <a:ea typeface="Arial"/>
                    <a:cs typeface="Arial"/>
                  </a:defRPr>
                </a:pPr>
                <a:r>
                  <a:rPr lang="es-CL"/>
                  <a:t>Precio Medio Libre y Precio Mercado US$/MWh</a:t>
                </a:r>
              </a:p>
            </c:rich>
          </c:tx>
          <c:layout>
            <c:manualLayout>
              <c:xMode val="edge"/>
              <c:yMode val="edge"/>
              <c:x val="4.6992481203007542E-3"/>
              <c:y val="0.11111131205026051"/>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175" b="0" i="0" u="none" strike="noStrike" baseline="0">
                <a:solidFill>
                  <a:srgbClr val="000000"/>
                </a:solidFill>
                <a:latin typeface="Arial"/>
                <a:ea typeface="Arial"/>
                <a:cs typeface="Arial"/>
              </a:defRPr>
            </a:pPr>
            <a:endParaRPr lang="es-ES"/>
          </a:p>
        </c:txPr>
        <c:crossAx val="109390464"/>
        <c:crosses val="autoZero"/>
        <c:crossBetween val="between"/>
      </c:valAx>
      <c:catAx>
        <c:axId val="109402752"/>
        <c:scaling>
          <c:orientation val="minMax"/>
        </c:scaling>
        <c:delete val="1"/>
        <c:axPos val="b"/>
        <c:numFmt formatCode="General" sourceLinked="1"/>
        <c:majorTickMark val="out"/>
        <c:minorTickMark val="none"/>
        <c:tickLblPos val="none"/>
        <c:crossAx val="109404544"/>
        <c:crosses val="autoZero"/>
        <c:auto val="1"/>
        <c:lblAlgn val="ctr"/>
        <c:lblOffset val="100"/>
        <c:noMultiLvlLbl val="0"/>
      </c:catAx>
      <c:valAx>
        <c:axId val="109404544"/>
        <c:scaling>
          <c:orientation val="minMax"/>
        </c:scaling>
        <c:delete val="0"/>
        <c:axPos val="r"/>
        <c:title>
          <c:tx>
            <c:rich>
              <a:bodyPr/>
              <a:lstStyle/>
              <a:p>
                <a:pPr>
                  <a:defRPr sz="1175" b="1" i="0" u="none" strike="noStrike" baseline="0">
                    <a:solidFill>
                      <a:srgbClr val="000000"/>
                    </a:solidFill>
                    <a:latin typeface="Arial"/>
                    <a:ea typeface="Arial"/>
                    <a:cs typeface="Arial"/>
                  </a:defRPr>
                </a:pPr>
                <a:r>
                  <a:rPr lang="es-CL"/>
                  <a:t>Costo Marginal Promedio Mensual (Crucero)  US$/MWh</a:t>
                </a:r>
              </a:p>
            </c:rich>
          </c:tx>
          <c:layout>
            <c:manualLayout>
              <c:xMode val="edge"/>
              <c:yMode val="edge"/>
              <c:x val="0.96898496240601528"/>
              <c:y val="5.3703800824292595E-2"/>
            </c:manualLayout>
          </c:layout>
          <c:overlay val="0"/>
          <c:spPr>
            <a:noFill/>
            <a:ln w="25400">
              <a:noFill/>
            </a:ln>
          </c:spPr>
        </c:title>
        <c:numFmt formatCode="0" sourceLinked="0"/>
        <c:majorTickMark val="cross"/>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s-ES"/>
          </a:p>
        </c:txPr>
        <c:crossAx val="109402752"/>
        <c:crosses val="max"/>
        <c:crossBetween val="between"/>
      </c:valAx>
      <c:spPr>
        <a:gradFill rotWithShape="0">
          <a:gsLst>
            <a:gs pos="0">
              <a:srgbClr val="FFFFCC"/>
            </a:gs>
            <a:gs pos="100000">
              <a:srgbClr val="FFFFCC">
                <a:gamma/>
                <a:shade val="46275"/>
                <a:invGamma/>
              </a:srgbClr>
            </a:gs>
          </a:gsLst>
          <a:lin ang="5400000" scaled="1"/>
        </a:gradFill>
        <a:ln w="12700">
          <a:solidFill>
            <a:srgbClr val="808080"/>
          </a:solidFill>
          <a:prstDash val="solid"/>
        </a:ln>
      </c:spPr>
    </c:plotArea>
    <c:legend>
      <c:legendPos val="r"/>
      <c:legendEntry>
        <c:idx val="0"/>
        <c:txPr>
          <a:bodyPr/>
          <a:lstStyle/>
          <a:p>
            <a:pPr>
              <a:defRPr sz="920" b="0" i="0" u="none" strike="noStrike" baseline="0">
                <a:solidFill>
                  <a:srgbClr val="000000"/>
                </a:solidFill>
                <a:latin typeface="Arial"/>
                <a:ea typeface="Arial"/>
                <a:cs typeface="Arial"/>
              </a:defRPr>
            </a:pPr>
            <a:endParaRPr lang="es-ES"/>
          </a:p>
        </c:txPr>
      </c:legendEntry>
      <c:legendEntry>
        <c:idx val="1"/>
        <c:txPr>
          <a:bodyPr/>
          <a:lstStyle/>
          <a:p>
            <a:pPr>
              <a:defRPr sz="920" b="0" i="0" u="none" strike="noStrike" baseline="0">
                <a:solidFill>
                  <a:srgbClr val="000000"/>
                </a:solidFill>
                <a:latin typeface="Arial"/>
                <a:ea typeface="Arial"/>
                <a:cs typeface="Arial"/>
              </a:defRPr>
            </a:pPr>
            <a:endParaRPr lang="es-ES"/>
          </a:p>
        </c:txPr>
      </c:legendEntry>
      <c:legendEntry>
        <c:idx val="2"/>
        <c:txPr>
          <a:bodyPr/>
          <a:lstStyle/>
          <a:p>
            <a:pPr>
              <a:defRPr sz="920" b="0" i="0" u="none" strike="noStrike" baseline="0">
                <a:solidFill>
                  <a:srgbClr val="000000"/>
                </a:solidFill>
                <a:latin typeface="Arial"/>
                <a:ea typeface="Arial"/>
                <a:cs typeface="Arial"/>
              </a:defRPr>
            </a:pPr>
            <a:endParaRPr lang="es-ES"/>
          </a:p>
        </c:txPr>
      </c:legendEntry>
      <c:layout>
        <c:manualLayout>
          <c:xMode val="edge"/>
          <c:yMode val="edge"/>
          <c:x val="0.20360000360833605"/>
          <c:y val="1.6666649198307106E-2"/>
          <c:w val="0.28101503759398494"/>
          <c:h val="0.20740778249381966"/>
        </c:manualLayout>
      </c:layout>
      <c:overlay val="0"/>
      <c:spPr>
        <a:solidFill>
          <a:srgbClr val="FFFFFF"/>
        </a:solidFill>
        <a:ln w="3175">
          <a:solidFill>
            <a:srgbClr val="000000"/>
          </a:solidFill>
          <a:prstDash val="solid"/>
        </a:ln>
      </c:spPr>
      <c:txPr>
        <a:bodyPr/>
        <a:lstStyle/>
        <a:p>
          <a:pPr>
            <a:defRPr sz="735" b="0" i="0" u="none" strike="noStrike" baseline="0">
              <a:solidFill>
                <a:srgbClr val="000000"/>
              </a:solidFill>
              <a:latin typeface="Arial"/>
              <a:ea typeface="Arial"/>
              <a:cs typeface="Arial"/>
            </a:defRPr>
          </a:pPr>
          <a:endParaRPr lang="es-ES"/>
        </a:p>
      </c:txPr>
    </c:legend>
    <c:plotVisOnly val="1"/>
    <c:dispBlanksAs val="gap"/>
    <c:showDLblsOverMax val="0"/>
  </c:chart>
  <c:spPr>
    <a:solidFill>
      <a:srgbClr val="FFFFFF"/>
    </a:solidFill>
    <a:ln w="3175">
      <a:solidFill>
        <a:srgbClr val="000000"/>
      </a:solidFill>
      <a:prstDash val="solid"/>
    </a:ln>
  </c:spPr>
  <c:txPr>
    <a:bodyPr/>
    <a:lstStyle/>
    <a:p>
      <a:pPr>
        <a:defRPr sz="1800" b="0" i="0" u="none" strike="noStrike" baseline="0">
          <a:solidFill>
            <a:srgbClr val="000000"/>
          </a:solidFill>
          <a:latin typeface="Arial"/>
          <a:ea typeface="Arial"/>
          <a:cs typeface="Arial"/>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Precios</a:t>
            </a:r>
            <a:r>
              <a:rPr lang="en-US" dirty="0"/>
              <a:t> de </a:t>
            </a:r>
            <a:r>
              <a:rPr lang="en-US" dirty="0" err="1" smtClean="0"/>
              <a:t>Nudo</a:t>
            </a:r>
            <a:r>
              <a:rPr lang="en-US" dirty="0" smtClean="0"/>
              <a:t> SIC y SING, de </a:t>
            </a:r>
            <a:r>
              <a:rPr lang="en-US" dirty="0" err="1" smtClean="0"/>
              <a:t>Corto</a:t>
            </a:r>
            <a:r>
              <a:rPr lang="en-US" dirty="0" smtClean="0"/>
              <a:t> y Largo </a:t>
            </a:r>
            <a:r>
              <a:rPr lang="en-US" dirty="0" err="1" smtClean="0"/>
              <a:t>Plazo</a:t>
            </a:r>
            <a:endParaRPr lang="en-US" dirty="0"/>
          </a:p>
        </c:rich>
      </c:tx>
      <c:layout/>
      <c:overlay val="0"/>
      <c:spPr>
        <a:noFill/>
        <a:ln>
          <a:noFill/>
        </a:ln>
        <a:effectLst/>
      </c:spPr>
    </c:title>
    <c:autoTitleDeleted val="0"/>
    <c:plotArea>
      <c:layout/>
      <c:lineChart>
        <c:grouping val="standard"/>
        <c:varyColors val="0"/>
        <c:ser>
          <c:idx val="1"/>
          <c:order val="0"/>
          <c:tx>
            <c:strRef>
              <c:f>Datos!$F$1</c:f>
              <c:strCache>
                <c:ptCount val="1"/>
                <c:pt idx="0">
                  <c:v>PNCP A Jahuel [USD$/MWh]</c:v>
                </c:pt>
              </c:strCache>
            </c:strRef>
          </c:tx>
          <c:spPr>
            <a:ln w="28575" cap="rnd">
              <a:solidFill>
                <a:schemeClr val="accent2"/>
              </a:solidFill>
              <a:round/>
            </a:ln>
            <a:effectLst/>
          </c:spPr>
          <c:marker>
            <c:symbol val="none"/>
          </c:marker>
          <c:cat>
            <c:numRef>
              <c:f>Datos!$A$3:$A$368</c:f>
              <c:numCache>
                <c:formatCode>mmm\-yy</c:formatCode>
                <c:ptCount val="366"/>
                <c:pt idx="0">
                  <c:v>30348</c:v>
                </c:pt>
                <c:pt idx="1">
                  <c:v>30376</c:v>
                </c:pt>
                <c:pt idx="2">
                  <c:v>30407</c:v>
                </c:pt>
                <c:pt idx="3">
                  <c:v>30437</c:v>
                </c:pt>
                <c:pt idx="4">
                  <c:v>30468</c:v>
                </c:pt>
                <c:pt idx="5">
                  <c:v>30498</c:v>
                </c:pt>
                <c:pt idx="6">
                  <c:v>30529</c:v>
                </c:pt>
                <c:pt idx="7">
                  <c:v>30560</c:v>
                </c:pt>
                <c:pt idx="8">
                  <c:v>30590</c:v>
                </c:pt>
                <c:pt idx="9">
                  <c:v>30621</c:v>
                </c:pt>
                <c:pt idx="10">
                  <c:v>30651</c:v>
                </c:pt>
                <c:pt idx="11">
                  <c:v>30682</c:v>
                </c:pt>
                <c:pt idx="12">
                  <c:v>30713</c:v>
                </c:pt>
                <c:pt idx="13">
                  <c:v>30742</c:v>
                </c:pt>
                <c:pt idx="14">
                  <c:v>30773</c:v>
                </c:pt>
                <c:pt idx="15">
                  <c:v>30803</c:v>
                </c:pt>
                <c:pt idx="16">
                  <c:v>30834</c:v>
                </c:pt>
                <c:pt idx="17">
                  <c:v>30864</c:v>
                </c:pt>
                <c:pt idx="18">
                  <c:v>30895</c:v>
                </c:pt>
                <c:pt idx="19">
                  <c:v>30926</c:v>
                </c:pt>
                <c:pt idx="20">
                  <c:v>30956</c:v>
                </c:pt>
                <c:pt idx="21">
                  <c:v>30987</c:v>
                </c:pt>
                <c:pt idx="22">
                  <c:v>31017</c:v>
                </c:pt>
                <c:pt idx="23">
                  <c:v>31048</c:v>
                </c:pt>
                <c:pt idx="24">
                  <c:v>31079</c:v>
                </c:pt>
                <c:pt idx="25">
                  <c:v>31107</c:v>
                </c:pt>
                <c:pt idx="26">
                  <c:v>31138</c:v>
                </c:pt>
                <c:pt idx="27">
                  <c:v>31168</c:v>
                </c:pt>
                <c:pt idx="28">
                  <c:v>31199</c:v>
                </c:pt>
                <c:pt idx="29">
                  <c:v>31229</c:v>
                </c:pt>
                <c:pt idx="30">
                  <c:v>31260</c:v>
                </c:pt>
                <c:pt idx="31">
                  <c:v>31291</c:v>
                </c:pt>
                <c:pt idx="32">
                  <c:v>31321</c:v>
                </c:pt>
                <c:pt idx="33">
                  <c:v>31352</c:v>
                </c:pt>
                <c:pt idx="34">
                  <c:v>31382</c:v>
                </c:pt>
                <c:pt idx="35">
                  <c:v>31413</c:v>
                </c:pt>
                <c:pt idx="36">
                  <c:v>31444</c:v>
                </c:pt>
                <c:pt idx="37">
                  <c:v>31472</c:v>
                </c:pt>
                <c:pt idx="38">
                  <c:v>31503</c:v>
                </c:pt>
                <c:pt idx="39">
                  <c:v>31533</c:v>
                </c:pt>
                <c:pt idx="40">
                  <c:v>31564</c:v>
                </c:pt>
                <c:pt idx="41">
                  <c:v>31594</c:v>
                </c:pt>
                <c:pt idx="42">
                  <c:v>31625</c:v>
                </c:pt>
                <c:pt idx="43">
                  <c:v>31656</c:v>
                </c:pt>
                <c:pt idx="44">
                  <c:v>31686</c:v>
                </c:pt>
                <c:pt idx="45">
                  <c:v>31717</c:v>
                </c:pt>
                <c:pt idx="46">
                  <c:v>31747</c:v>
                </c:pt>
                <c:pt idx="47">
                  <c:v>31778</c:v>
                </c:pt>
                <c:pt idx="48">
                  <c:v>31809</c:v>
                </c:pt>
                <c:pt idx="49">
                  <c:v>31837</c:v>
                </c:pt>
                <c:pt idx="50">
                  <c:v>31868</c:v>
                </c:pt>
                <c:pt idx="51">
                  <c:v>31898</c:v>
                </c:pt>
                <c:pt idx="52">
                  <c:v>31929</c:v>
                </c:pt>
                <c:pt idx="53">
                  <c:v>31959</c:v>
                </c:pt>
                <c:pt idx="54">
                  <c:v>31990</c:v>
                </c:pt>
                <c:pt idx="55">
                  <c:v>32021</c:v>
                </c:pt>
                <c:pt idx="56">
                  <c:v>32051</c:v>
                </c:pt>
                <c:pt idx="57">
                  <c:v>32082</c:v>
                </c:pt>
                <c:pt idx="58">
                  <c:v>32112</c:v>
                </c:pt>
                <c:pt idx="59">
                  <c:v>32143</c:v>
                </c:pt>
                <c:pt idx="60">
                  <c:v>32174</c:v>
                </c:pt>
                <c:pt idx="61">
                  <c:v>32203</c:v>
                </c:pt>
                <c:pt idx="62">
                  <c:v>32234</c:v>
                </c:pt>
                <c:pt idx="63">
                  <c:v>32264</c:v>
                </c:pt>
                <c:pt idx="64">
                  <c:v>32295</c:v>
                </c:pt>
                <c:pt idx="65">
                  <c:v>32325</c:v>
                </c:pt>
                <c:pt idx="66">
                  <c:v>32356</c:v>
                </c:pt>
                <c:pt idx="67">
                  <c:v>32387</c:v>
                </c:pt>
                <c:pt idx="68">
                  <c:v>32417</c:v>
                </c:pt>
                <c:pt idx="69">
                  <c:v>32448</c:v>
                </c:pt>
                <c:pt idx="70">
                  <c:v>32478</c:v>
                </c:pt>
                <c:pt idx="71">
                  <c:v>32509</c:v>
                </c:pt>
                <c:pt idx="72">
                  <c:v>32540</c:v>
                </c:pt>
                <c:pt idx="73">
                  <c:v>32568</c:v>
                </c:pt>
                <c:pt idx="74">
                  <c:v>32599</c:v>
                </c:pt>
                <c:pt idx="75">
                  <c:v>32629</c:v>
                </c:pt>
                <c:pt idx="76">
                  <c:v>32660</c:v>
                </c:pt>
                <c:pt idx="77">
                  <c:v>32690</c:v>
                </c:pt>
                <c:pt idx="78">
                  <c:v>32721</c:v>
                </c:pt>
                <c:pt idx="79">
                  <c:v>32752</c:v>
                </c:pt>
                <c:pt idx="80">
                  <c:v>32782</c:v>
                </c:pt>
                <c:pt idx="81">
                  <c:v>32813</c:v>
                </c:pt>
                <c:pt idx="82">
                  <c:v>32843</c:v>
                </c:pt>
                <c:pt idx="83">
                  <c:v>32874</c:v>
                </c:pt>
                <c:pt idx="84">
                  <c:v>32905</c:v>
                </c:pt>
                <c:pt idx="85">
                  <c:v>32933</c:v>
                </c:pt>
                <c:pt idx="86">
                  <c:v>32964</c:v>
                </c:pt>
                <c:pt idx="87">
                  <c:v>32994</c:v>
                </c:pt>
                <c:pt idx="88">
                  <c:v>33025</c:v>
                </c:pt>
                <c:pt idx="89">
                  <c:v>33055</c:v>
                </c:pt>
                <c:pt idx="90">
                  <c:v>33086</c:v>
                </c:pt>
                <c:pt idx="91">
                  <c:v>33117</c:v>
                </c:pt>
                <c:pt idx="92">
                  <c:v>33147</c:v>
                </c:pt>
                <c:pt idx="93">
                  <c:v>33178</c:v>
                </c:pt>
                <c:pt idx="94">
                  <c:v>33208</c:v>
                </c:pt>
                <c:pt idx="95">
                  <c:v>33239</c:v>
                </c:pt>
                <c:pt idx="96">
                  <c:v>33270</c:v>
                </c:pt>
                <c:pt idx="97">
                  <c:v>33298</c:v>
                </c:pt>
                <c:pt idx="98">
                  <c:v>33329</c:v>
                </c:pt>
                <c:pt idx="99">
                  <c:v>33359</c:v>
                </c:pt>
                <c:pt idx="100">
                  <c:v>33390</c:v>
                </c:pt>
                <c:pt idx="101">
                  <c:v>33420</c:v>
                </c:pt>
                <c:pt idx="102">
                  <c:v>33451</c:v>
                </c:pt>
                <c:pt idx="103">
                  <c:v>33482</c:v>
                </c:pt>
                <c:pt idx="104">
                  <c:v>33512</c:v>
                </c:pt>
                <c:pt idx="105">
                  <c:v>33543</c:v>
                </c:pt>
                <c:pt idx="106">
                  <c:v>33573</c:v>
                </c:pt>
                <c:pt idx="107">
                  <c:v>33604</c:v>
                </c:pt>
                <c:pt idx="108">
                  <c:v>33635</c:v>
                </c:pt>
                <c:pt idx="109">
                  <c:v>33664</c:v>
                </c:pt>
                <c:pt idx="110">
                  <c:v>33695</c:v>
                </c:pt>
                <c:pt idx="111">
                  <c:v>33725</c:v>
                </c:pt>
                <c:pt idx="112">
                  <c:v>33756</c:v>
                </c:pt>
                <c:pt idx="113">
                  <c:v>33786</c:v>
                </c:pt>
                <c:pt idx="114">
                  <c:v>33817</c:v>
                </c:pt>
                <c:pt idx="115">
                  <c:v>33848</c:v>
                </c:pt>
                <c:pt idx="116">
                  <c:v>33878</c:v>
                </c:pt>
                <c:pt idx="117">
                  <c:v>33909</c:v>
                </c:pt>
                <c:pt idx="118">
                  <c:v>33939</c:v>
                </c:pt>
                <c:pt idx="119">
                  <c:v>33970</c:v>
                </c:pt>
                <c:pt idx="120">
                  <c:v>34001</c:v>
                </c:pt>
                <c:pt idx="121">
                  <c:v>34029</c:v>
                </c:pt>
                <c:pt idx="122">
                  <c:v>34060</c:v>
                </c:pt>
                <c:pt idx="123">
                  <c:v>34090</c:v>
                </c:pt>
                <c:pt idx="124">
                  <c:v>34121</c:v>
                </c:pt>
                <c:pt idx="125">
                  <c:v>34151</c:v>
                </c:pt>
                <c:pt idx="126">
                  <c:v>34182</c:v>
                </c:pt>
                <c:pt idx="127">
                  <c:v>34213</c:v>
                </c:pt>
                <c:pt idx="128">
                  <c:v>34243</c:v>
                </c:pt>
                <c:pt idx="129">
                  <c:v>34274</c:v>
                </c:pt>
                <c:pt idx="130">
                  <c:v>34304</c:v>
                </c:pt>
                <c:pt idx="131">
                  <c:v>34335</c:v>
                </c:pt>
                <c:pt idx="132">
                  <c:v>34366</c:v>
                </c:pt>
                <c:pt idx="133">
                  <c:v>34394</c:v>
                </c:pt>
                <c:pt idx="134">
                  <c:v>34425</c:v>
                </c:pt>
                <c:pt idx="135">
                  <c:v>34455</c:v>
                </c:pt>
                <c:pt idx="136">
                  <c:v>34486</c:v>
                </c:pt>
                <c:pt idx="137">
                  <c:v>34516</c:v>
                </c:pt>
                <c:pt idx="138">
                  <c:v>34547</c:v>
                </c:pt>
                <c:pt idx="139">
                  <c:v>34578</c:v>
                </c:pt>
                <c:pt idx="140">
                  <c:v>34608</c:v>
                </c:pt>
                <c:pt idx="141">
                  <c:v>34639</c:v>
                </c:pt>
                <c:pt idx="142">
                  <c:v>34669</c:v>
                </c:pt>
                <c:pt idx="143">
                  <c:v>34700</c:v>
                </c:pt>
                <c:pt idx="144">
                  <c:v>34731</c:v>
                </c:pt>
                <c:pt idx="145">
                  <c:v>34759</c:v>
                </c:pt>
                <c:pt idx="146">
                  <c:v>34790</c:v>
                </c:pt>
                <c:pt idx="147">
                  <c:v>34820</c:v>
                </c:pt>
                <c:pt idx="148">
                  <c:v>34851</c:v>
                </c:pt>
                <c:pt idx="149">
                  <c:v>34881</c:v>
                </c:pt>
                <c:pt idx="150">
                  <c:v>34912</c:v>
                </c:pt>
                <c:pt idx="151">
                  <c:v>34943</c:v>
                </c:pt>
                <c:pt idx="152">
                  <c:v>34973</c:v>
                </c:pt>
                <c:pt idx="153">
                  <c:v>35004</c:v>
                </c:pt>
                <c:pt idx="154">
                  <c:v>35034</c:v>
                </c:pt>
                <c:pt idx="155">
                  <c:v>35065</c:v>
                </c:pt>
                <c:pt idx="156">
                  <c:v>35096</c:v>
                </c:pt>
                <c:pt idx="157">
                  <c:v>35125</c:v>
                </c:pt>
                <c:pt idx="158">
                  <c:v>35156</c:v>
                </c:pt>
                <c:pt idx="159">
                  <c:v>35186</c:v>
                </c:pt>
                <c:pt idx="160">
                  <c:v>35217</c:v>
                </c:pt>
                <c:pt idx="161">
                  <c:v>35247</c:v>
                </c:pt>
                <c:pt idx="162">
                  <c:v>35278</c:v>
                </c:pt>
                <c:pt idx="163">
                  <c:v>35309</c:v>
                </c:pt>
                <c:pt idx="164">
                  <c:v>35339</c:v>
                </c:pt>
                <c:pt idx="165">
                  <c:v>35370</c:v>
                </c:pt>
                <c:pt idx="166">
                  <c:v>35400</c:v>
                </c:pt>
                <c:pt idx="167">
                  <c:v>35431</c:v>
                </c:pt>
                <c:pt idx="168">
                  <c:v>35462</c:v>
                </c:pt>
                <c:pt idx="169">
                  <c:v>35490</c:v>
                </c:pt>
                <c:pt idx="170">
                  <c:v>35521</c:v>
                </c:pt>
                <c:pt idx="171">
                  <c:v>35551</c:v>
                </c:pt>
                <c:pt idx="172">
                  <c:v>35582</c:v>
                </c:pt>
                <c:pt idx="173">
                  <c:v>35612</c:v>
                </c:pt>
                <c:pt idx="174">
                  <c:v>35643</c:v>
                </c:pt>
                <c:pt idx="175">
                  <c:v>35674</c:v>
                </c:pt>
                <c:pt idx="176">
                  <c:v>35704</c:v>
                </c:pt>
                <c:pt idx="177">
                  <c:v>35735</c:v>
                </c:pt>
                <c:pt idx="178">
                  <c:v>35765</c:v>
                </c:pt>
                <c:pt idx="179">
                  <c:v>35796</c:v>
                </c:pt>
                <c:pt idx="180">
                  <c:v>35827</c:v>
                </c:pt>
                <c:pt idx="181">
                  <c:v>35855</c:v>
                </c:pt>
                <c:pt idx="182">
                  <c:v>35886</c:v>
                </c:pt>
                <c:pt idx="183">
                  <c:v>35916</c:v>
                </c:pt>
                <c:pt idx="184">
                  <c:v>35947</c:v>
                </c:pt>
                <c:pt idx="185">
                  <c:v>35977</c:v>
                </c:pt>
                <c:pt idx="186">
                  <c:v>36008</c:v>
                </c:pt>
                <c:pt idx="187">
                  <c:v>36039</c:v>
                </c:pt>
                <c:pt idx="188">
                  <c:v>36069</c:v>
                </c:pt>
                <c:pt idx="189">
                  <c:v>36100</c:v>
                </c:pt>
                <c:pt idx="190">
                  <c:v>36130</c:v>
                </c:pt>
                <c:pt idx="191">
                  <c:v>36161</c:v>
                </c:pt>
                <c:pt idx="192">
                  <c:v>36192</c:v>
                </c:pt>
                <c:pt idx="193">
                  <c:v>36220</c:v>
                </c:pt>
                <c:pt idx="194">
                  <c:v>36251</c:v>
                </c:pt>
                <c:pt idx="195">
                  <c:v>36281</c:v>
                </c:pt>
                <c:pt idx="196">
                  <c:v>36312</c:v>
                </c:pt>
                <c:pt idx="197">
                  <c:v>36342</c:v>
                </c:pt>
                <c:pt idx="198">
                  <c:v>36373</c:v>
                </c:pt>
                <c:pt idx="199">
                  <c:v>36404</c:v>
                </c:pt>
                <c:pt idx="200">
                  <c:v>36434</c:v>
                </c:pt>
                <c:pt idx="201">
                  <c:v>36465</c:v>
                </c:pt>
                <c:pt idx="202">
                  <c:v>36495</c:v>
                </c:pt>
                <c:pt idx="203">
                  <c:v>36526</c:v>
                </c:pt>
                <c:pt idx="204">
                  <c:v>36557</c:v>
                </c:pt>
                <c:pt idx="205">
                  <c:v>36586</c:v>
                </c:pt>
                <c:pt idx="206">
                  <c:v>36617</c:v>
                </c:pt>
                <c:pt idx="207">
                  <c:v>36647</c:v>
                </c:pt>
                <c:pt idx="208">
                  <c:v>36678</c:v>
                </c:pt>
                <c:pt idx="209">
                  <c:v>36708</c:v>
                </c:pt>
                <c:pt idx="210">
                  <c:v>36739</c:v>
                </c:pt>
                <c:pt idx="211">
                  <c:v>36770</c:v>
                </c:pt>
                <c:pt idx="212">
                  <c:v>36800</c:v>
                </c:pt>
                <c:pt idx="213">
                  <c:v>36831</c:v>
                </c:pt>
                <c:pt idx="214">
                  <c:v>36861</c:v>
                </c:pt>
                <c:pt idx="215">
                  <c:v>36892</c:v>
                </c:pt>
                <c:pt idx="216">
                  <c:v>36923</c:v>
                </c:pt>
                <c:pt idx="217">
                  <c:v>36951</c:v>
                </c:pt>
                <c:pt idx="218">
                  <c:v>36982</c:v>
                </c:pt>
                <c:pt idx="219">
                  <c:v>37012</c:v>
                </c:pt>
                <c:pt idx="220">
                  <c:v>37043</c:v>
                </c:pt>
                <c:pt idx="221">
                  <c:v>37073</c:v>
                </c:pt>
                <c:pt idx="222">
                  <c:v>37104</c:v>
                </c:pt>
                <c:pt idx="223">
                  <c:v>37135</c:v>
                </c:pt>
                <c:pt idx="224">
                  <c:v>37165</c:v>
                </c:pt>
                <c:pt idx="225">
                  <c:v>37196</c:v>
                </c:pt>
                <c:pt idx="226">
                  <c:v>37226</c:v>
                </c:pt>
                <c:pt idx="227">
                  <c:v>37257</c:v>
                </c:pt>
                <c:pt idx="228">
                  <c:v>37288</c:v>
                </c:pt>
                <c:pt idx="229">
                  <c:v>37316</c:v>
                </c:pt>
                <c:pt idx="230">
                  <c:v>37347</c:v>
                </c:pt>
                <c:pt idx="231">
                  <c:v>37377</c:v>
                </c:pt>
                <c:pt idx="232">
                  <c:v>37408</c:v>
                </c:pt>
                <c:pt idx="233">
                  <c:v>37438</c:v>
                </c:pt>
                <c:pt idx="234">
                  <c:v>37469</c:v>
                </c:pt>
                <c:pt idx="235">
                  <c:v>37500</c:v>
                </c:pt>
                <c:pt idx="236">
                  <c:v>37530</c:v>
                </c:pt>
                <c:pt idx="237">
                  <c:v>37561</c:v>
                </c:pt>
                <c:pt idx="238">
                  <c:v>37591</c:v>
                </c:pt>
                <c:pt idx="239">
                  <c:v>37622</c:v>
                </c:pt>
                <c:pt idx="240">
                  <c:v>37653</c:v>
                </c:pt>
                <c:pt idx="241">
                  <c:v>37681</c:v>
                </c:pt>
                <c:pt idx="242">
                  <c:v>37712</c:v>
                </c:pt>
                <c:pt idx="243">
                  <c:v>37742</c:v>
                </c:pt>
                <c:pt idx="244">
                  <c:v>37773</c:v>
                </c:pt>
                <c:pt idx="245">
                  <c:v>37803</c:v>
                </c:pt>
                <c:pt idx="246">
                  <c:v>37834</c:v>
                </c:pt>
                <c:pt idx="247">
                  <c:v>37865</c:v>
                </c:pt>
                <c:pt idx="248">
                  <c:v>37895</c:v>
                </c:pt>
                <c:pt idx="249">
                  <c:v>37926</c:v>
                </c:pt>
                <c:pt idx="250">
                  <c:v>37956</c:v>
                </c:pt>
                <c:pt idx="251">
                  <c:v>37987</c:v>
                </c:pt>
                <c:pt idx="252">
                  <c:v>38018</c:v>
                </c:pt>
                <c:pt idx="253">
                  <c:v>38047</c:v>
                </c:pt>
                <c:pt idx="254">
                  <c:v>38078</c:v>
                </c:pt>
                <c:pt idx="255">
                  <c:v>38108</c:v>
                </c:pt>
                <c:pt idx="256">
                  <c:v>38139</c:v>
                </c:pt>
                <c:pt idx="257">
                  <c:v>38169</c:v>
                </c:pt>
                <c:pt idx="258">
                  <c:v>38200</c:v>
                </c:pt>
                <c:pt idx="259">
                  <c:v>38231</c:v>
                </c:pt>
                <c:pt idx="260">
                  <c:v>38261</c:v>
                </c:pt>
                <c:pt idx="261">
                  <c:v>38292</c:v>
                </c:pt>
                <c:pt idx="262">
                  <c:v>38322</c:v>
                </c:pt>
                <c:pt idx="263">
                  <c:v>38353</c:v>
                </c:pt>
                <c:pt idx="264">
                  <c:v>38384</c:v>
                </c:pt>
                <c:pt idx="265">
                  <c:v>38412</c:v>
                </c:pt>
                <c:pt idx="266">
                  <c:v>38443</c:v>
                </c:pt>
                <c:pt idx="267">
                  <c:v>38473</c:v>
                </c:pt>
                <c:pt idx="268">
                  <c:v>38504</c:v>
                </c:pt>
                <c:pt idx="269">
                  <c:v>38534</c:v>
                </c:pt>
                <c:pt idx="270">
                  <c:v>38565</c:v>
                </c:pt>
                <c:pt idx="271">
                  <c:v>38596</c:v>
                </c:pt>
                <c:pt idx="272">
                  <c:v>38626</c:v>
                </c:pt>
                <c:pt idx="273">
                  <c:v>38657</c:v>
                </c:pt>
                <c:pt idx="274">
                  <c:v>38687</c:v>
                </c:pt>
                <c:pt idx="275">
                  <c:v>38718</c:v>
                </c:pt>
                <c:pt idx="276">
                  <c:v>38749</c:v>
                </c:pt>
                <c:pt idx="277">
                  <c:v>38777</c:v>
                </c:pt>
                <c:pt idx="278">
                  <c:v>38808</c:v>
                </c:pt>
                <c:pt idx="279">
                  <c:v>38838</c:v>
                </c:pt>
                <c:pt idx="280">
                  <c:v>38869</c:v>
                </c:pt>
                <c:pt idx="281">
                  <c:v>38899</c:v>
                </c:pt>
                <c:pt idx="282">
                  <c:v>38930</c:v>
                </c:pt>
                <c:pt idx="283">
                  <c:v>38961</c:v>
                </c:pt>
                <c:pt idx="284">
                  <c:v>38991</c:v>
                </c:pt>
                <c:pt idx="285">
                  <c:v>39022</c:v>
                </c:pt>
                <c:pt idx="286">
                  <c:v>39052</c:v>
                </c:pt>
                <c:pt idx="287">
                  <c:v>39083</c:v>
                </c:pt>
                <c:pt idx="288">
                  <c:v>39114</c:v>
                </c:pt>
                <c:pt idx="289">
                  <c:v>39142</c:v>
                </c:pt>
                <c:pt idx="290">
                  <c:v>39173</c:v>
                </c:pt>
                <c:pt idx="291">
                  <c:v>39203</c:v>
                </c:pt>
                <c:pt idx="292">
                  <c:v>39234</c:v>
                </c:pt>
                <c:pt idx="293">
                  <c:v>39264</c:v>
                </c:pt>
                <c:pt idx="294">
                  <c:v>39295</c:v>
                </c:pt>
                <c:pt idx="295">
                  <c:v>39326</c:v>
                </c:pt>
                <c:pt idx="296">
                  <c:v>39356</c:v>
                </c:pt>
                <c:pt idx="297">
                  <c:v>39387</c:v>
                </c:pt>
                <c:pt idx="298">
                  <c:v>39417</c:v>
                </c:pt>
                <c:pt idx="299">
                  <c:v>39448</c:v>
                </c:pt>
                <c:pt idx="300">
                  <c:v>39479</c:v>
                </c:pt>
                <c:pt idx="301">
                  <c:v>39508</c:v>
                </c:pt>
                <c:pt idx="302">
                  <c:v>39539</c:v>
                </c:pt>
                <c:pt idx="303">
                  <c:v>39569</c:v>
                </c:pt>
                <c:pt idx="304">
                  <c:v>39600</c:v>
                </c:pt>
                <c:pt idx="305">
                  <c:v>39630</c:v>
                </c:pt>
                <c:pt idx="306">
                  <c:v>39661</c:v>
                </c:pt>
                <c:pt idx="307">
                  <c:v>39692</c:v>
                </c:pt>
                <c:pt idx="308">
                  <c:v>39722</c:v>
                </c:pt>
                <c:pt idx="309">
                  <c:v>39753</c:v>
                </c:pt>
                <c:pt idx="310">
                  <c:v>39783</c:v>
                </c:pt>
                <c:pt idx="311">
                  <c:v>39814</c:v>
                </c:pt>
                <c:pt idx="312">
                  <c:v>39845</c:v>
                </c:pt>
                <c:pt idx="313">
                  <c:v>39873</c:v>
                </c:pt>
                <c:pt idx="314">
                  <c:v>39904</c:v>
                </c:pt>
                <c:pt idx="315">
                  <c:v>39934</c:v>
                </c:pt>
                <c:pt idx="316">
                  <c:v>39965</c:v>
                </c:pt>
                <c:pt idx="317">
                  <c:v>39995</c:v>
                </c:pt>
                <c:pt idx="318">
                  <c:v>40026</c:v>
                </c:pt>
                <c:pt idx="319">
                  <c:v>40057</c:v>
                </c:pt>
                <c:pt idx="320">
                  <c:v>40087</c:v>
                </c:pt>
                <c:pt idx="321">
                  <c:v>40118</c:v>
                </c:pt>
                <c:pt idx="322">
                  <c:v>40148</c:v>
                </c:pt>
                <c:pt idx="323">
                  <c:v>40179</c:v>
                </c:pt>
                <c:pt idx="324">
                  <c:v>40210</c:v>
                </c:pt>
                <c:pt idx="325">
                  <c:v>40238</c:v>
                </c:pt>
                <c:pt idx="326">
                  <c:v>40269</c:v>
                </c:pt>
                <c:pt idx="327">
                  <c:v>40299</c:v>
                </c:pt>
                <c:pt idx="328">
                  <c:v>40330</c:v>
                </c:pt>
                <c:pt idx="329">
                  <c:v>40360</c:v>
                </c:pt>
                <c:pt idx="330">
                  <c:v>40391</c:v>
                </c:pt>
                <c:pt idx="331">
                  <c:v>40422</c:v>
                </c:pt>
                <c:pt idx="332">
                  <c:v>40452</c:v>
                </c:pt>
                <c:pt idx="333">
                  <c:v>40483</c:v>
                </c:pt>
                <c:pt idx="334">
                  <c:v>40513</c:v>
                </c:pt>
                <c:pt idx="335">
                  <c:v>40544</c:v>
                </c:pt>
                <c:pt idx="336">
                  <c:v>40575</c:v>
                </c:pt>
                <c:pt idx="337">
                  <c:v>40603</c:v>
                </c:pt>
                <c:pt idx="338">
                  <c:v>40634</c:v>
                </c:pt>
                <c:pt idx="339">
                  <c:v>40664</c:v>
                </c:pt>
                <c:pt idx="340">
                  <c:v>40695</c:v>
                </c:pt>
                <c:pt idx="341">
                  <c:v>40725</c:v>
                </c:pt>
                <c:pt idx="342">
                  <c:v>40756</c:v>
                </c:pt>
                <c:pt idx="343">
                  <c:v>40787</c:v>
                </c:pt>
                <c:pt idx="344">
                  <c:v>40817</c:v>
                </c:pt>
                <c:pt idx="345">
                  <c:v>40848</c:v>
                </c:pt>
                <c:pt idx="346">
                  <c:v>40878</c:v>
                </c:pt>
                <c:pt idx="347">
                  <c:v>40909</c:v>
                </c:pt>
                <c:pt idx="348">
                  <c:v>40940</c:v>
                </c:pt>
                <c:pt idx="349">
                  <c:v>40969</c:v>
                </c:pt>
                <c:pt idx="350">
                  <c:v>41000</c:v>
                </c:pt>
                <c:pt idx="351">
                  <c:v>41030</c:v>
                </c:pt>
                <c:pt idx="352">
                  <c:v>41061</c:v>
                </c:pt>
                <c:pt idx="353">
                  <c:v>41091</c:v>
                </c:pt>
                <c:pt idx="354">
                  <c:v>41122</c:v>
                </c:pt>
                <c:pt idx="355">
                  <c:v>41153</c:v>
                </c:pt>
                <c:pt idx="356">
                  <c:v>41183</c:v>
                </c:pt>
                <c:pt idx="357">
                  <c:v>41214</c:v>
                </c:pt>
                <c:pt idx="358">
                  <c:v>41244</c:v>
                </c:pt>
                <c:pt idx="359">
                  <c:v>41275</c:v>
                </c:pt>
                <c:pt idx="360">
                  <c:v>41306</c:v>
                </c:pt>
                <c:pt idx="361">
                  <c:v>41334</c:v>
                </c:pt>
                <c:pt idx="362">
                  <c:v>41365</c:v>
                </c:pt>
                <c:pt idx="363">
                  <c:v>41395</c:v>
                </c:pt>
                <c:pt idx="364">
                  <c:v>41426</c:v>
                </c:pt>
                <c:pt idx="365">
                  <c:v>41456</c:v>
                </c:pt>
              </c:numCache>
            </c:numRef>
          </c:cat>
          <c:val>
            <c:numRef>
              <c:f>Datos!$F$4:$F$368</c:f>
              <c:numCache>
                <c:formatCode>_-* #,##0.000_-;\-* #,##0.000_-;_-* "-"??_-;_-@_-</c:formatCode>
                <c:ptCount val="365"/>
                <c:pt idx="0">
                  <c:v>29.455882352941178</c:v>
                </c:pt>
                <c:pt idx="1">
                  <c:v>25.736899563318776</c:v>
                </c:pt>
                <c:pt idx="2">
                  <c:v>25.736899563318776</c:v>
                </c:pt>
                <c:pt idx="3">
                  <c:v>25.736899563318776</c:v>
                </c:pt>
                <c:pt idx="4">
                  <c:v>25.736899563318776</c:v>
                </c:pt>
                <c:pt idx="5">
                  <c:v>25.736899563318776</c:v>
                </c:pt>
                <c:pt idx="6">
                  <c:v>25.736899563318776</c:v>
                </c:pt>
                <c:pt idx="7">
                  <c:v>25.592417061611371</c:v>
                </c:pt>
                <c:pt idx="8">
                  <c:v>25.592417061611371</c:v>
                </c:pt>
                <c:pt idx="9">
                  <c:v>25.592417061611371</c:v>
                </c:pt>
                <c:pt idx="10">
                  <c:v>25.592417061611371</c:v>
                </c:pt>
                <c:pt idx="11">
                  <c:v>25.592417061611371</c:v>
                </c:pt>
                <c:pt idx="12">
                  <c:v>25.592417061611371</c:v>
                </c:pt>
                <c:pt idx="13">
                  <c:v>23.81492401905194</c:v>
                </c:pt>
                <c:pt idx="14">
                  <c:v>23.81492401905194</c:v>
                </c:pt>
                <c:pt idx="15">
                  <c:v>23.81492401905194</c:v>
                </c:pt>
                <c:pt idx="16">
                  <c:v>23.81492401905194</c:v>
                </c:pt>
                <c:pt idx="17">
                  <c:v>23.81492401905194</c:v>
                </c:pt>
                <c:pt idx="18">
                  <c:v>23.81492401905194</c:v>
                </c:pt>
                <c:pt idx="19">
                  <c:v>22.685788787483702</c:v>
                </c:pt>
                <c:pt idx="20">
                  <c:v>22.685788787483702</c:v>
                </c:pt>
                <c:pt idx="21">
                  <c:v>22.685788787483702</c:v>
                </c:pt>
                <c:pt idx="22">
                  <c:v>22.685788787483702</c:v>
                </c:pt>
                <c:pt idx="23">
                  <c:v>22.685788787483702</c:v>
                </c:pt>
                <c:pt idx="24">
                  <c:v>22.685788787483702</c:v>
                </c:pt>
                <c:pt idx="25">
                  <c:v>20.819415093053379</c:v>
                </c:pt>
                <c:pt idx="26">
                  <c:v>20.819415093053379</c:v>
                </c:pt>
                <c:pt idx="27">
                  <c:v>20.819415093053379</c:v>
                </c:pt>
                <c:pt idx="28">
                  <c:v>20.819415093053379</c:v>
                </c:pt>
                <c:pt idx="29">
                  <c:v>20.819415093053379</c:v>
                </c:pt>
                <c:pt idx="30">
                  <c:v>20.819415093053379</c:v>
                </c:pt>
                <c:pt idx="31">
                  <c:v>19.803731385861813</c:v>
                </c:pt>
                <c:pt idx="32">
                  <c:v>19.803731385861813</c:v>
                </c:pt>
                <c:pt idx="33">
                  <c:v>19.803731385861813</c:v>
                </c:pt>
                <c:pt idx="34">
                  <c:v>19.803731385861813</c:v>
                </c:pt>
                <c:pt idx="35">
                  <c:v>19.803731385861813</c:v>
                </c:pt>
                <c:pt idx="36">
                  <c:v>19.803731385861813</c:v>
                </c:pt>
                <c:pt idx="37">
                  <c:v>21.245774987928538</c:v>
                </c:pt>
                <c:pt idx="38">
                  <c:v>21.245774987928538</c:v>
                </c:pt>
                <c:pt idx="39">
                  <c:v>21.245774987928538</c:v>
                </c:pt>
                <c:pt idx="40">
                  <c:v>21.245774987928538</c:v>
                </c:pt>
                <c:pt idx="41">
                  <c:v>21.245774987928538</c:v>
                </c:pt>
                <c:pt idx="42">
                  <c:v>21.245774987928538</c:v>
                </c:pt>
                <c:pt idx="43">
                  <c:v>20.549630844954883</c:v>
                </c:pt>
                <c:pt idx="44">
                  <c:v>20.549630844954883</c:v>
                </c:pt>
                <c:pt idx="45">
                  <c:v>20.549630844954883</c:v>
                </c:pt>
                <c:pt idx="46">
                  <c:v>20.549630844954883</c:v>
                </c:pt>
                <c:pt idx="47">
                  <c:v>20.549630844954883</c:v>
                </c:pt>
                <c:pt idx="48">
                  <c:v>20.549630844954883</c:v>
                </c:pt>
                <c:pt idx="49">
                  <c:v>21.661509164484645</c:v>
                </c:pt>
                <c:pt idx="50">
                  <c:v>21.661509164484645</c:v>
                </c:pt>
                <c:pt idx="51">
                  <c:v>21.661509164484645</c:v>
                </c:pt>
                <c:pt idx="52">
                  <c:v>21.661509164484645</c:v>
                </c:pt>
                <c:pt idx="53">
                  <c:v>21.661509164484645</c:v>
                </c:pt>
                <c:pt idx="54">
                  <c:v>21.661509164484645</c:v>
                </c:pt>
                <c:pt idx="55">
                  <c:v>24.357665853117371</c:v>
                </c:pt>
                <c:pt idx="56">
                  <c:v>24.357665853117371</c:v>
                </c:pt>
                <c:pt idx="57">
                  <c:v>24.357665853117371</c:v>
                </c:pt>
                <c:pt idx="58">
                  <c:v>24.357665853117371</c:v>
                </c:pt>
                <c:pt idx="59">
                  <c:v>24.357665853117371</c:v>
                </c:pt>
                <c:pt idx="60">
                  <c:v>24.357665853117371</c:v>
                </c:pt>
                <c:pt idx="61">
                  <c:v>26.564991617941693</c:v>
                </c:pt>
                <c:pt idx="62">
                  <c:v>26.564991617941693</c:v>
                </c:pt>
                <c:pt idx="63">
                  <c:v>26.564991617941693</c:v>
                </c:pt>
                <c:pt idx="64">
                  <c:v>26.564991617941693</c:v>
                </c:pt>
                <c:pt idx="65">
                  <c:v>26.564991617941693</c:v>
                </c:pt>
                <c:pt idx="66">
                  <c:v>26.564991617941693</c:v>
                </c:pt>
                <c:pt idx="67">
                  <c:v>29.286902877551849</c:v>
                </c:pt>
                <c:pt idx="68">
                  <c:v>29.286902877551849</c:v>
                </c:pt>
                <c:pt idx="69">
                  <c:v>29.286902877551849</c:v>
                </c:pt>
                <c:pt idx="70">
                  <c:v>29.286902877551849</c:v>
                </c:pt>
                <c:pt idx="71">
                  <c:v>29.286902877551849</c:v>
                </c:pt>
                <c:pt idx="72">
                  <c:v>29.286902877551849</c:v>
                </c:pt>
                <c:pt idx="73">
                  <c:v>32.216893257758926</c:v>
                </c:pt>
                <c:pt idx="74">
                  <c:v>32.216893257758926</c:v>
                </c:pt>
                <c:pt idx="75">
                  <c:v>32.216893257758926</c:v>
                </c:pt>
                <c:pt idx="76">
                  <c:v>32.216893257758926</c:v>
                </c:pt>
                <c:pt idx="77">
                  <c:v>32.216893257758926</c:v>
                </c:pt>
                <c:pt idx="78">
                  <c:v>32.216893257758926</c:v>
                </c:pt>
                <c:pt idx="79">
                  <c:v>33.100459521052038</c:v>
                </c:pt>
                <c:pt idx="80">
                  <c:v>33.100459521052038</c:v>
                </c:pt>
                <c:pt idx="81">
                  <c:v>33.100459521052038</c:v>
                </c:pt>
                <c:pt idx="82">
                  <c:v>33.100459521052038</c:v>
                </c:pt>
                <c:pt idx="83">
                  <c:v>33.100459521052038</c:v>
                </c:pt>
                <c:pt idx="84">
                  <c:v>33.100459521052038</c:v>
                </c:pt>
                <c:pt idx="85">
                  <c:v>35.120316783429793</c:v>
                </c:pt>
                <c:pt idx="86">
                  <c:v>35.120316783429793</c:v>
                </c:pt>
                <c:pt idx="87">
                  <c:v>35.120316783429793</c:v>
                </c:pt>
                <c:pt idx="88">
                  <c:v>35.120316783429793</c:v>
                </c:pt>
                <c:pt idx="89">
                  <c:v>35.120316783429793</c:v>
                </c:pt>
                <c:pt idx="90">
                  <c:v>35.120316783429793</c:v>
                </c:pt>
                <c:pt idx="91">
                  <c:v>29.808582895955542</c:v>
                </c:pt>
                <c:pt idx="92">
                  <c:v>29.808582895955542</c:v>
                </c:pt>
                <c:pt idx="93">
                  <c:v>29.808582895955542</c:v>
                </c:pt>
                <c:pt idx="94">
                  <c:v>29.808582895955542</c:v>
                </c:pt>
                <c:pt idx="95">
                  <c:v>29.808582895955542</c:v>
                </c:pt>
                <c:pt idx="96">
                  <c:v>29.808582895955542</c:v>
                </c:pt>
                <c:pt idx="97">
                  <c:v>29.919689992137478</c:v>
                </c:pt>
                <c:pt idx="98">
                  <c:v>29.919689992137478</c:v>
                </c:pt>
                <c:pt idx="99">
                  <c:v>29.919689992137478</c:v>
                </c:pt>
                <c:pt idx="100">
                  <c:v>29.919689992137478</c:v>
                </c:pt>
                <c:pt idx="101">
                  <c:v>29.919689992137478</c:v>
                </c:pt>
                <c:pt idx="102">
                  <c:v>29.919689992137478</c:v>
                </c:pt>
                <c:pt idx="103">
                  <c:v>26.138297872340424</c:v>
                </c:pt>
                <c:pt idx="104">
                  <c:v>26.138297872340424</c:v>
                </c:pt>
                <c:pt idx="105">
                  <c:v>26.138297872340424</c:v>
                </c:pt>
                <c:pt idx="106">
                  <c:v>26.138297872340424</c:v>
                </c:pt>
                <c:pt idx="107">
                  <c:v>26.138297872340424</c:v>
                </c:pt>
                <c:pt idx="108">
                  <c:v>26.138297872340424</c:v>
                </c:pt>
                <c:pt idx="109">
                  <c:v>26.140411049257317</c:v>
                </c:pt>
                <c:pt idx="110">
                  <c:v>26.140411049257317</c:v>
                </c:pt>
                <c:pt idx="111">
                  <c:v>26.140411049257317</c:v>
                </c:pt>
                <c:pt idx="112">
                  <c:v>26.140411049257317</c:v>
                </c:pt>
                <c:pt idx="113">
                  <c:v>26.140411049257317</c:v>
                </c:pt>
                <c:pt idx="114">
                  <c:v>26.140411049257317</c:v>
                </c:pt>
                <c:pt idx="115">
                  <c:v>28.72036931376109</c:v>
                </c:pt>
                <c:pt idx="116">
                  <c:v>28.72036931376109</c:v>
                </c:pt>
                <c:pt idx="117">
                  <c:v>28.72036931376109</c:v>
                </c:pt>
                <c:pt idx="118">
                  <c:v>28.72036931376109</c:v>
                </c:pt>
                <c:pt idx="119">
                  <c:v>28.72036931376109</c:v>
                </c:pt>
                <c:pt idx="120">
                  <c:v>28.72036931376109</c:v>
                </c:pt>
                <c:pt idx="121">
                  <c:v>30.435823754789272</c:v>
                </c:pt>
                <c:pt idx="122">
                  <c:v>30.435823754789272</c:v>
                </c:pt>
                <c:pt idx="123">
                  <c:v>30.435823754789272</c:v>
                </c:pt>
                <c:pt idx="124">
                  <c:v>30.435823754789272</c:v>
                </c:pt>
                <c:pt idx="125">
                  <c:v>30.435823754789272</c:v>
                </c:pt>
                <c:pt idx="126">
                  <c:v>30.435823754789272</c:v>
                </c:pt>
                <c:pt idx="127">
                  <c:v>30.98995032921335</c:v>
                </c:pt>
                <c:pt idx="128">
                  <c:v>30.98995032921335</c:v>
                </c:pt>
                <c:pt idx="129">
                  <c:v>30.98995032921335</c:v>
                </c:pt>
                <c:pt idx="130">
                  <c:v>30.98995032921335</c:v>
                </c:pt>
                <c:pt idx="131">
                  <c:v>30.98995032921335</c:v>
                </c:pt>
                <c:pt idx="132">
                  <c:v>30.98995032921335</c:v>
                </c:pt>
                <c:pt idx="133">
                  <c:v>31.001076426264802</c:v>
                </c:pt>
                <c:pt idx="134">
                  <c:v>31.001076426264802</c:v>
                </c:pt>
                <c:pt idx="135">
                  <c:v>31.001076426264802</c:v>
                </c:pt>
                <c:pt idx="136">
                  <c:v>31.001076426264802</c:v>
                </c:pt>
                <c:pt idx="137">
                  <c:v>31.001076426264802</c:v>
                </c:pt>
                <c:pt idx="138">
                  <c:v>31.001076426264802</c:v>
                </c:pt>
                <c:pt idx="139">
                  <c:v>36.900715886904329</c:v>
                </c:pt>
                <c:pt idx="140">
                  <c:v>36.900715886904329</c:v>
                </c:pt>
                <c:pt idx="141">
                  <c:v>36.900715886904329</c:v>
                </c:pt>
                <c:pt idx="142">
                  <c:v>36.900715886904329</c:v>
                </c:pt>
                <c:pt idx="143">
                  <c:v>36.900715886904329</c:v>
                </c:pt>
                <c:pt idx="144">
                  <c:v>36.900715886904329</c:v>
                </c:pt>
                <c:pt idx="145">
                  <c:v>37.898942649710079</c:v>
                </c:pt>
                <c:pt idx="146">
                  <c:v>37.898942649710079</c:v>
                </c:pt>
                <c:pt idx="147">
                  <c:v>37.898942649710079</c:v>
                </c:pt>
                <c:pt idx="148">
                  <c:v>37.898942649710079</c:v>
                </c:pt>
                <c:pt idx="149">
                  <c:v>37.898942649710079</c:v>
                </c:pt>
                <c:pt idx="150">
                  <c:v>37.898942649710079</c:v>
                </c:pt>
                <c:pt idx="151">
                  <c:v>36.820762368207625</c:v>
                </c:pt>
                <c:pt idx="152">
                  <c:v>36.820762368207625</c:v>
                </c:pt>
                <c:pt idx="153">
                  <c:v>36.820762368207625</c:v>
                </c:pt>
                <c:pt idx="154">
                  <c:v>36.820762368207625</c:v>
                </c:pt>
                <c:pt idx="155">
                  <c:v>36.820762368207625</c:v>
                </c:pt>
                <c:pt idx="156">
                  <c:v>36.820762368207625</c:v>
                </c:pt>
                <c:pt idx="157">
                  <c:v>35.869274693232903</c:v>
                </c:pt>
                <c:pt idx="158">
                  <c:v>35.869274693232903</c:v>
                </c:pt>
                <c:pt idx="159">
                  <c:v>35.869274693232903</c:v>
                </c:pt>
                <c:pt idx="160">
                  <c:v>35.869274693232903</c:v>
                </c:pt>
                <c:pt idx="161">
                  <c:v>35.869274693232903</c:v>
                </c:pt>
                <c:pt idx="162">
                  <c:v>35.869274693232903</c:v>
                </c:pt>
                <c:pt idx="163">
                  <c:v>31.310703185703183</c:v>
                </c:pt>
                <c:pt idx="164">
                  <c:v>31.310703185703183</c:v>
                </c:pt>
                <c:pt idx="165">
                  <c:v>31.310703185703183</c:v>
                </c:pt>
                <c:pt idx="166">
                  <c:v>31.310703185703183</c:v>
                </c:pt>
                <c:pt idx="167">
                  <c:v>31.310703185703183</c:v>
                </c:pt>
                <c:pt idx="168">
                  <c:v>31.310703185703183</c:v>
                </c:pt>
                <c:pt idx="169">
                  <c:v>33.080545827798574</c:v>
                </c:pt>
                <c:pt idx="170">
                  <c:v>33.080545827798574</c:v>
                </c:pt>
                <c:pt idx="171">
                  <c:v>33.080545827798574</c:v>
                </c:pt>
                <c:pt idx="172">
                  <c:v>33.080545827798574</c:v>
                </c:pt>
                <c:pt idx="173">
                  <c:v>33.080545827798574</c:v>
                </c:pt>
                <c:pt idx="174">
                  <c:v>33.080545827798574</c:v>
                </c:pt>
                <c:pt idx="175">
                  <c:v>27.261990841166547</c:v>
                </c:pt>
                <c:pt idx="176">
                  <c:v>27.261990841166547</c:v>
                </c:pt>
                <c:pt idx="177">
                  <c:v>27.261990841166547</c:v>
                </c:pt>
                <c:pt idx="178">
                  <c:v>27.261990841166547</c:v>
                </c:pt>
                <c:pt idx="179">
                  <c:v>27.261990841166547</c:v>
                </c:pt>
                <c:pt idx="180">
                  <c:v>27.261990841166547</c:v>
                </c:pt>
                <c:pt idx="181">
                  <c:v>23.063664287450557</c:v>
                </c:pt>
                <c:pt idx="182">
                  <c:v>23.063664287450557</c:v>
                </c:pt>
                <c:pt idx="183">
                  <c:v>23.063664287450557</c:v>
                </c:pt>
                <c:pt idx="184">
                  <c:v>23.063664287450557</c:v>
                </c:pt>
                <c:pt idx="185">
                  <c:v>23.063664287450557</c:v>
                </c:pt>
                <c:pt idx="186">
                  <c:v>23.063664287450557</c:v>
                </c:pt>
                <c:pt idx="187">
                  <c:v>21.226354941551541</c:v>
                </c:pt>
                <c:pt idx="188">
                  <c:v>21.226354941551541</c:v>
                </c:pt>
                <c:pt idx="189">
                  <c:v>21.226354941551541</c:v>
                </c:pt>
                <c:pt idx="190">
                  <c:v>21.226354941551541</c:v>
                </c:pt>
                <c:pt idx="191">
                  <c:v>21.226354941551541</c:v>
                </c:pt>
                <c:pt idx="192">
                  <c:v>21.226354941551541</c:v>
                </c:pt>
                <c:pt idx="193">
                  <c:v>21.590724496426251</c:v>
                </c:pt>
                <c:pt idx="194">
                  <c:v>21.590724496426251</c:v>
                </c:pt>
                <c:pt idx="195">
                  <c:v>21.590724496426251</c:v>
                </c:pt>
                <c:pt idx="196">
                  <c:v>21.590724496426251</c:v>
                </c:pt>
                <c:pt idx="197">
                  <c:v>21.590724496426251</c:v>
                </c:pt>
                <c:pt idx="198">
                  <c:v>21.590724496426251</c:v>
                </c:pt>
                <c:pt idx="199">
                  <c:v>20.793060718711278</c:v>
                </c:pt>
                <c:pt idx="200">
                  <c:v>20.793060718711278</c:v>
                </c:pt>
                <c:pt idx="201">
                  <c:v>20.793060718711278</c:v>
                </c:pt>
                <c:pt idx="202">
                  <c:v>20.793060718711278</c:v>
                </c:pt>
                <c:pt idx="203">
                  <c:v>20.793060718711278</c:v>
                </c:pt>
                <c:pt idx="204">
                  <c:v>20.793060718711278</c:v>
                </c:pt>
                <c:pt idx="205">
                  <c:v>23.40100717712836</c:v>
                </c:pt>
                <c:pt idx="206">
                  <c:v>23.40100717712836</c:v>
                </c:pt>
                <c:pt idx="207">
                  <c:v>23.40100717712836</c:v>
                </c:pt>
                <c:pt idx="208">
                  <c:v>23.40100717712836</c:v>
                </c:pt>
                <c:pt idx="209">
                  <c:v>23.40100717712836</c:v>
                </c:pt>
                <c:pt idx="210">
                  <c:v>23.40100717712836</c:v>
                </c:pt>
                <c:pt idx="211">
                  <c:v>26.241385403781589</c:v>
                </c:pt>
                <c:pt idx="212">
                  <c:v>26.241385403781589</c:v>
                </c:pt>
                <c:pt idx="213">
                  <c:v>26.241385403781589</c:v>
                </c:pt>
                <c:pt idx="214">
                  <c:v>26.241385403781589</c:v>
                </c:pt>
                <c:pt idx="215">
                  <c:v>26.241385403781589</c:v>
                </c:pt>
                <c:pt idx="216">
                  <c:v>26.241385403781589</c:v>
                </c:pt>
                <c:pt idx="217">
                  <c:v>26.512870242773783</c:v>
                </c:pt>
                <c:pt idx="218">
                  <c:v>26.512870242773783</c:v>
                </c:pt>
                <c:pt idx="219">
                  <c:v>26.512870242773783</c:v>
                </c:pt>
                <c:pt idx="220">
                  <c:v>26.512870242773783</c:v>
                </c:pt>
                <c:pt idx="221">
                  <c:v>26.512870242773783</c:v>
                </c:pt>
                <c:pt idx="222">
                  <c:v>26.512870242773783</c:v>
                </c:pt>
                <c:pt idx="223">
                  <c:v>25.221654629792727</c:v>
                </c:pt>
                <c:pt idx="224">
                  <c:v>25.221654629792727</c:v>
                </c:pt>
                <c:pt idx="225">
                  <c:v>25.221654629792727</c:v>
                </c:pt>
                <c:pt idx="226">
                  <c:v>25.221654629792727</c:v>
                </c:pt>
                <c:pt idx="227">
                  <c:v>25.221654629792727</c:v>
                </c:pt>
                <c:pt idx="228">
                  <c:v>25.221654629792727</c:v>
                </c:pt>
                <c:pt idx="229">
                  <c:v>23.518680457135964</c:v>
                </c:pt>
                <c:pt idx="230">
                  <c:v>23.518680457135964</c:v>
                </c:pt>
                <c:pt idx="231">
                  <c:v>23.518680457135964</c:v>
                </c:pt>
                <c:pt idx="232">
                  <c:v>23.518680457135964</c:v>
                </c:pt>
                <c:pt idx="233">
                  <c:v>23.518680457135964</c:v>
                </c:pt>
                <c:pt idx="234">
                  <c:v>23.518680457135964</c:v>
                </c:pt>
                <c:pt idx="235">
                  <c:v>22.112025090098761</c:v>
                </c:pt>
                <c:pt idx="236">
                  <c:v>22.112025090098761</c:v>
                </c:pt>
                <c:pt idx="237">
                  <c:v>22.112025090098761</c:v>
                </c:pt>
                <c:pt idx="238">
                  <c:v>22.112025090098761</c:v>
                </c:pt>
                <c:pt idx="239">
                  <c:v>22.112025090098761</c:v>
                </c:pt>
                <c:pt idx="240">
                  <c:v>22.112025090098761</c:v>
                </c:pt>
                <c:pt idx="241">
                  <c:v>22.605209342374341</c:v>
                </c:pt>
                <c:pt idx="242">
                  <c:v>22.605209342374341</c:v>
                </c:pt>
                <c:pt idx="243">
                  <c:v>22.605209342374341</c:v>
                </c:pt>
                <c:pt idx="244">
                  <c:v>22.605209342374341</c:v>
                </c:pt>
                <c:pt idx="245">
                  <c:v>22.605209342374341</c:v>
                </c:pt>
                <c:pt idx="246">
                  <c:v>22.605209342374341</c:v>
                </c:pt>
                <c:pt idx="247">
                  <c:v>24.792727703422948</c:v>
                </c:pt>
                <c:pt idx="248">
                  <c:v>24.792727703422948</c:v>
                </c:pt>
                <c:pt idx="249">
                  <c:v>24.792727703422948</c:v>
                </c:pt>
                <c:pt idx="250">
                  <c:v>24.792727703422948</c:v>
                </c:pt>
                <c:pt idx="251">
                  <c:v>24.792727703422948</c:v>
                </c:pt>
                <c:pt idx="252">
                  <c:v>24.792727703422948</c:v>
                </c:pt>
                <c:pt idx="253">
                  <c:v>31.351635839777451</c:v>
                </c:pt>
                <c:pt idx="254">
                  <c:v>31.351635839777451</c:v>
                </c:pt>
                <c:pt idx="255">
                  <c:v>31.351635839777451</c:v>
                </c:pt>
                <c:pt idx="256">
                  <c:v>31.351635839777451</c:v>
                </c:pt>
                <c:pt idx="257">
                  <c:v>31.351635839777451</c:v>
                </c:pt>
                <c:pt idx="258">
                  <c:v>31.351635839777451</c:v>
                </c:pt>
                <c:pt idx="259">
                  <c:v>31.035601329981354</c:v>
                </c:pt>
                <c:pt idx="260">
                  <c:v>31.035601329981354</c:v>
                </c:pt>
                <c:pt idx="261">
                  <c:v>31.035601329981354</c:v>
                </c:pt>
                <c:pt idx="262">
                  <c:v>31.035601329981354</c:v>
                </c:pt>
                <c:pt idx="263">
                  <c:v>31.035601329981354</c:v>
                </c:pt>
                <c:pt idx="264">
                  <c:v>31.035601329981354</c:v>
                </c:pt>
                <c:pt idx="265">
                  <c:v>33.169076524348654</c:v>
                </c:pt>
                <c:pt idx="266">
                  <c:v>33.169076524348654</c:v>
                </c:pt>
                <c:pt idx="267">
                  <c:v>33.169076524348654</c:v>
                </c:pt>
                <c:pt idx="268">
                  <c:v>33.169076524348654</c:v>
                </c:pt>
                <c:pt idx="269">
                  <c:v>33.169076524348654</c:v>
                </c:pt>
                <c:pt idx="270">
                  <c:v>33.169076524348654</c:v>
                </c:pt>
                <c:pt idx="271">
                  <c:v>50.504937581516678</c:v>
                </c:pt>
                <c:pt idx="272">
                  <c:v>50.504937581516678</c:v>
                </c:pt>
                <c:pt idx="273">
                  <c:v>50.504937581516678</c:v>
                </c:pt>
                <c:pt idx="274">
                  <c:v>50.504937581516678</c:v>
                </c:pt>
                <c:pt idx="275">
                  <c:v>50.504937581516678</c:v>
                </c:pt>
                <c:pt idx="276">
                  <c:v>50.504937581516678</c:v>
                </c:pt>
                <c:pt idx="277">
                  <c:v>49.163152221192583</c:v>
                </c:pt>
                <c:pt idx="278">
                  <c:v>49.163152221192583</c:v>
                </c:pt>
                <c:pt idx="279">
                  <c:v>49.163152221192583</c:v>
                </c:pt>
                <c:pt idx="280">
                  <c:v>49.163152221192583</c:v>
                </c:pt>
                <c:pt idx="281">
                  <c:v>49.163152221192583</c:v>
                </c:pt>
                <c:pt idx="282">
                  <c:v>49.163152221192583</c:v>
                </c:pt>
                <c:pt idx="283">
                  <c:v>53.363037222686351</c:v>
                </c:pt>
                <c:pt idx="284">
                  <c:v>53.363037222686351</c:v>
                </c:pt>
                <c:pt idx="285">
                  <c:v>53.363037222686351</c:v>
                </c:pt>
                <c:pt idx="286">
                  <c:v>53.363037222686351</c:v>
                </c:pt>
                <c:pt idx="287">
                  <c:v>53.363037222686351</c:v>
                </c:pt>
                <c:pt idx="288">
                  <c:v>53.363037222686351</c:v>
                </c:pt>
                <c:pt idx="289">
                  <c:v>58.714157737376745</c:v>
                </c:pt>
                <c:pt idx="290">
                  <c:v>58.714157737376745</c:v>
                </c:pt>
                <c:pt idx="291">
                  <c:v>58.714157737376745</c:v>
                </c:pt>
                <c:pt idx="292">
                  <c:v>58.714157737376745</c:v>
                </c:pt>
                <c:pt idx="293">
                  <c:v>58.714157737376745</c:v>
                </c:pt>
                <c:pt idx="294">
                  <c:v>58.714157737376745</c:v>
                </c:pt>
                <c:pt idx="295">
                  <c:v>88.80358384476115</c:v>
                </c:pt>
                <c:pt idx="296">
                  <c:v>88.80358384476115</c:v>
                </c:pt>
                <c:pt idx="297">
                  <c:v>88.80358384476115</c:v>
                </c:pt>
                <c:pt idx="298">
                  <c:v>88.80358384476115</c:v>
                </c:pt>
                <c:pt idx="299">
                  <c:v>88.80358384476115</c:v>
                </c:pt>
                <c:pt idx="300">
                  <c:v>88.80358384476115</c:v>
                </c:pt>
                <c:pt idx="301">
                  <c:v>102.16507879170994</c:v>
                </c:pt>
                <c:pt idx="302">
                  <c:v>102.16507879170994</c:v>
                </c:pt>
                <c:pt idx="303">
                  <c:v>96.262497340991274</c:v>
                </c:pt>
                <c:pt idx="304">
                  <c:v>96.262497340991274</c:v>
                </c:pt>
                <c:pt idx="305">
                  <c:v>96.262497340991274</c:v>
                </c:pt>
                <c:pt idx="306">
                  <c:v>96.262497340991274</c:v>
                </c:pt>
                <c:pt idx="307">
                  <c:v>102.95376954561745</c:v>
                </c:pt>
                <c:pt idx="308">
                  <c:v>102.95376954561745</c:v>
                </c:pt>
                <c:pt idx="309">
                  <c:v>102.95376954561745</c:v>
                </c:pt>
                <c:pt idx="310">
                  <c:v>102.95376954561745</c:v>
                </c:pt>
                <c:pt idx="311">
                  <c:v>102.95376954561745</c:v>
                </c:pt>
                <c:pt idx="312">
                  <c:v>102.95376954561745</c:v>
                </c:pt>
                <c:pt idx="313">
                  <c:v>82.820715873138766</c:v>
                </c:pt>
                <c:pt idx="314">
                  <c:v>82.820715873138766</c:v>
                </c:pt>
                <c:pt idx="315">
                  <c:v>82.820715873138766</c:v>
                </c:pt>
                <c:pt idx="316">
                  <c:v>82.820715873138766</c:v>
                </c:pt>
                <c:pt idx="317">
                  <c:v>82.820715873138766</c:v>
                </c:pt>
                <c:pt idx="318">
                  <c:v>82.820715873138766</c:v>
                </c:pt>
                <c:pt idx="319">
                  <c:v>76.006702241972789</c:v>
                </c:pt>
                <c:pt idx="320">
                  <c:v>76.006702241972789</c:v>
                </c:pt>
                <c:pt idx="321">
                  <c:v>76.006702241972789</c:v>
                </c:pt>
                <c:pt idx="322">
                  <c:v>76.006702241972789</c:v>
                </c:pt>
                <c:pt idx="323">
                  <c:v>76.006702241972789</c:v>
                </c:pt>
                <c:pt idx="324">
                  <c:v>76.006702241972789</c:v>
                </c:pt>
                <c:pt idx="325">
                  <c:v>78.39436404343482</c:v>
                </c:pt>
                <c:pt idx="326">
                  <c:v>78.39436404343482</c:v>
                </c:pt>
                <c:pt idx="327">
                  <c:v>78.39436404343482</c:v>
                </c:pt>
                <c:pt idx="328">
                  <c:v>78.39436404343482</c:v>
                </c:pt>
                <c:pt idx="329">
                  <c:v>78.39436404343482</c:v>
                </c:pt>
                <c:pt idx="330">
                  <c:v>78.39436404343482</c:v>
                </c:pt>
                <c:pt idx="331">
                  <c:v>95.669426841860187</c:v>
                </c:pt>
                <c:pt idx="332">
                  <c:v>97.624163292289893</c:v>
                </c:pt>
                <c:pt idx="333">
                  <c:v>97.624163292289893</c:v>
                </c:pt>
                <c:pt idx="334">
                  <c:v>97.624163292289893</c:v>
                </c:pt>
                <c:pt idx="335">
                  <c:v>97.624163292289893</c:v>
                </c:pt>
                <c:pt idx="336">
                  <c:v>97.624163292289893</c:v>
                </c:pt>
                <c:pt idx="337">
                  <c:v>95.223600542061931</c:v>
                </c:pt>
                <c:pt idx="338">
                  <c:v>95.223600542061931</c:v>
                </c:pt>
                <c:pt idx="339">
                  <c:v>95.223600542061931</c:v>
                </c:pt>
                <c:pt idx="340">
                  <c:v>95.223600542061931</c:v>
                </c:pt>
                <c:pt idx="341">
                  <c:v>95.223600542061931</c:v>
                </c:pt>
                <c:pt idx="342">
                  <c:v>95.223600542061931</c:v>
                </c:pt>
                <c:pt idx="343">
                  <c:v>92.333932890901195</c:v>
                </c:pt>
                <c:pt idx="344">
                  <c:v>92.333932890901195</c:v>
                </c:pt>
                <c:pt idx="345">
                  <c:v>92.333932890901195</c:v>
                </c:pt>
                <c:pt idx="346">
                  <c:v>92.333932890901195</c:v>
                </c:pt>
                <c:pt idx="347">
                  <c:v>92.333932890901195</c:v>
                </c:pt>
                <c:pt idx="348">
                  <c:v>92.333932890901195</c:v>
                </c:pt>
                <c:pt idx="349">
                  <c:v>93.526988051091905</c:v>
                </c:pt>
                <c:pt idx="350">
                  <c:v>93.526988051091905</c:v>
                </c:pt>
                <c:pt idx="351">
                  <c:v>93.526988051091905</c:v>
                </c:pt>
                <c:pt idx="352">
                  <c:v>93.526988051091905</c:v>
                </c:pt>
                <c:pt idx="353">
                  <c:v>93.526988051091905</c:v>
                </c:pt>
                <c:pt idx="354">
                  <c:v>93.526988051091905</c:v>
                </c:pt>
                <c:pt idx="355">
                  <c:v>95.161446129305588</c:v>
                </c:pt>
                <c:pt idx="356">
                  <c:v>95.161446129305588</c:v>
                </c:pt>
                <c:pt idx="357">
                  <c:v>95.161446129305588</c:v>
                </c:pt>
                <c:pt idx="358">
                  <c:v>95.161446129305588</c:v>
                </c:pt>
                <c:pt idx="359">
                  <c:v>95.161446129305588</c:v>
                </c:pt>
                <c:pt idx="360">
                  <c:v>95.161446129305588</c:v>
                </c:pt>
                <c:pt idx="361">
                  <c:v>88.891898984939189</c:v>
                </c:pt>
                <c:pt idx="362">
                  <c:v>88.891898984939189</c:v>
                </c:pt>
                <c:pt idx="363">
                  <c:v>88.891898984939189</c:v>
                </c:pt>
                <c:pt idx="364">
                  <c:v>88.891898984939189</c:v>
                </c:pt>
              </c:numCache>
              <c:extLst>
                <c:ext xmlns:c15="http://schemas.microsoft.com/office/drawing/2012/chart" uri="{02D57815-91ED-43cb-92C2-25804820EDAC}">
                  <c15:fullRef>
                    <c15:sqref>Datos!$F$2:$F$368</c15:sqref>
                  </c15:fullRef>
                </c:ext>
              </c:extLst>
            </c:numRef>
          </c:val>
          <c:smooth val="0"/>
        </c:ser>
        <c:ser>
          <c:idx val="3"/>
          <c:order val="1"/>
          <c:tx>
            <c:strRef>
              <c:f>Datos!$H$1</c:f>
              <c:strCache>
                <c:ptCount val="1"/>
                <c:pt idx="0">
                  <c:v>PNCP Crucero [USD$/MWh]</c:v>
                </c:pt>
              </c:strCache>
            </c:strRef>
          </c:tx>
          <c:spPr>
            <a:ln w="28575" cap="rnd">
              <a:solidFill>
                <a:srgbClr val="00B050"/>
              </a:solidFill>
              <a:round/>
            </a:ln>
            <a:effectLst/>
          </c:spPr>
          <c:cat>
            <c:numRef>
              <c:f>Datos!$A$3:$A$368</c:f>
              <c:numCache>
                <c:formatCode>mmm\-yy</c:formatCode>
                <c:ptCount val="366"/>
                <c:pt idx="0">
                  <c:v>30348</c:v>
                </c:pt>
                <c:pt idx="1">
                  <c:v>30376</c:v>
                </c:pt>
                <c:pt idx="2">
                  <c:v>30407</c:v>
                </c:pt>
                <c:pt idx="3">
                  <c:v>30437</c:v>
                </c:pt>
                <c:pt idx="4">
                  <c:v>30468</c:v>
                </c:pt>
                <c:pt idx="5">
                  <c:v>30498</c:v>
                </c:pt>
                <c:pt idx="6">
                  <c:v>30529</c:v>
                </c:pt>
                <c:pt idx="7">
                  <c:v>30560</c:v>
                </c:pt>
                <c:pt idx="8">
                  <c:v>30590</c:v>
                </c:pt>
                <c:pt idx="9">
                  <c:v>30621</c:v>
                </c:pt>
                <c:pt idx="10">
                  <c:v>30651</c:v>
                </c:pt>
                <c:pt idx="11">
                  <c:v>30682</c:v>
                </c:pt>
                <c:pt idx="12">
                  <c:v>30713</c:v>
                </c:pt>
                <c:pt idx="13">
                  <c:v>30742</c:v>
                </c:pt>
                <c:pt idx="14">
                  <c:v>30773</c:v>
                </c:pt>
                <c:pt idx="15">
                  <c:v>30803</c:v>
                </c:pt>
                <c:pt idx="16">
                  <c:v>30834</c:v>
                </c:pt>
                <c:pt idx="17">
                  <c:v>30864</c:v>
                </c:pt>
                <c:pt idx="18">
                  <c:v>30895</c:v>
                </c:pt>
                <c:pt idx="19">
                  <c:v>30926</c:v>
                </c:pt>
                <c:pt idx="20">
                  <c:v>30956</c:v>
                </c:pt>
                <c:pt idx="21">
                  <c:v>30987</c:v>
                </c:pt>
                <c:pt idx="22">
                  <c:v>31017</c:v>
                </c:pt>
                <c:pt idx="23">
                  <c:v>31048</c:v>
                </c:pt>
                <c:pt idx="24">
                  <c:v>31079</c:v>
                </c:pt>
                <c:pt idx="25">
                  <c:v>31107</c:v>
                </c:pt>
                <c:pt idx="26">
                  <c:v>31138</c:v>
                </c:pt>
                <c:pt idx="27">
                  <c:v>31168</c:v>
                </c:pt>
                <c:pt idx="28">
                  <c:v>31199</c:v>
                </c:pt>
                <c:pt idx="29">
                  <c:v>31229</c:v>
                </c:pt>
                <c:pt idx="30">
                  <c:v>31260</c:v>
                </c:pt>
                <c:pt idx="31">
                  <c:v>31291</c:v>
                </c:pt>
                <c:pt idx="32">
                  <c:v>31321</c:v>
                </c:pt>
                <c:pt idx="33">
                  <c:v>31352</c:v>
                </c:pt>
                <c:pt idx="34">
                  <c:v>31382</c:v>
                </c:pt>
                <c:pt idx="35">
                  <c:v>31413</c:v>
                </c:pt>
                <c:pt idx="36">
                  <c:v>31444</c:v>
                </c:pt>
                <c:pt idx="37">
                  <c:v>31472</c:v>
                </c:pt>
                <c:pt idx="38">
                  <c:v>31503</c:v>
                </c:pt>
                <c:pt idx="39">
                  <c:v>31533</c:v>
                </c:pt>
                <c:pt idx="40">
                  <c:v>31564</c:v>
                </c:pt>
                <c:pt idx="41">
                  <c:v>31594</c:v>
                </c:pt>
                <c:pt idx="42">
                  <c:v>31625</c:v>
                </c:pt>
                <c:pt idx="43">
                  <c:v>31656</c:v>
                </c:pt>
                <c:pt idx="44">
                  <c:v>31686</c:v>
                </c:pt>
                <c:pt idx="45">
                  <c:v>31717</c:v>
                </c:pt>
                <c:pt idx="46">
                  <c:v>31747</c:v>
                </c:pt>
                <c:pt idx="47">
                  <c:v>31778</c:v>
                </c:pt>
                <c:pt idx="48">
                  <c:v>31809</c:v>
                </c:pt>
                <c:pt idx="49">
                  <c:v>31837</c:v>
                </c:pt>
                <c:pt idx="50">
                  <c:v>31868</c:v>
                </c:pt>
                <c:pt idx="51">
                  <c:v>31898</c:v>
                </c:pt>
                <c:pt idx="52">
                  <c:v>31929</c:v>
                </c:pt>
                <c:pt idx="53">
                  <c:v>31959</c:v>
                </c:pt>
                <c:pt idx="54">
                  <c:v>31990</c:v>
                </c:pt>
                <c:pt idx="55">
                  <c:v>32021</c:v>
                </c:pt>
                <c:pt idx="56">
                  <c:v>32051</c:v>
                </c:pt>
                <c:pt idx="57">
                  <c:v>32082</c:v>
                </c:pt>
                <c:pt idx="58">
                  <c:v>32112</c:v>
                </c:pt>
                <c:pt idx="59">
                  <c:v>32143</c:v>
                </c:pt>
                <c:pt idx="60">
                  <c:v>32174</c:v>
                </c:pt>
                <c:pt idx="61">
                  <c:v>32203</c:v>
                </c:pt>
                <c:pt idx="62">
                  <c:v>32234</c:v>
                </c:pt>
                <c:pt idx="63">
                  <c:v>32264</c:v>
                </c:pt>
                <c:pt idx="64">
                  <c:v>32295</c:v>
                </c:pt>
                <c:pt idx="65">
                  <c:v>32325</c:v>
                </c:pt>
                <c:pt idx="66">
                  <c:v>32356</c:v>
                </c:pt>
                <c:pt idx="67">
                  <c:v>32387</c:v>
                </c:pt>
                <c:pt idx="68">
                  <c:v>32417</c:v>
                </c:pt>
                <c:pt idx="69">
                  <c:v>32448</c:v>
                </c:pt>
                <c:pt idx="70">
                  <c:v>32478</c:v>
                </c:pt>
                <c:pt idx="71">
                  <c:v>32509</c:v>
                </c:pt>
                <c:pt idx="72">
                  <c:v>32540</c:v>
                </c:pt>
                <c:pt idx="73">
                  <c:v>32568</c:v>
                </c:pt>
                <c:pt idx="74">
                  <c:v>32599</c:v>
                </c:pt>
                <c:pt idx="75">
                  <c:v>32629</c:v>
                </c:pt>
                <c:pt idx="76">
                  <c:v>32660</c:v>
                </c:pt>
                <c:pt idx="77">
                  <c:v>32690</c:v>
                </c:pt>
                <c:pt idx="78">
                  <c:v>32721</c:v>
                </c:pt>
                <c:pt idx="79">
                  <c:v>32752</c:v>
                </c:pt>
                <c:pt idx="80">
                  <c:v>32782</c:v>
                </c:pt>
                <c:pt idx="81">
                  <c:v>32813</c:v>
                </c:pt>
                <c:pt idx="82">
                  <c:v>32843</c:v>
                </c:pt>
                <c:pt idx="83">
                  <c:v>32874</c:v>
                </c:pt>
                <c:pt idx="84">
                  <c:v>32905</c:v>
                </c:pt>
                <c:pt idx="85">
                  <c:v>32933</c:v>
                </c:pt>
                <c:pt idx="86">
                  <c:v>32964</c:v>
                </c:pt>
                <c:pt idx="87">
                  <c:v>32994</c:v>
                </c:pt>
                <c:pt idx="88">
                  <c:v>33025</c:v>
                </c:pt>
                <c:pt idx="89">
                  <c:v>33055</c:v>
                </c:pt>
                <c:pt idx="90">
                  <c:v>33086</c:v>
                </c:pt>
                <c:pt idx="91">
                  <c:v>33117</c:v>
                </c:pt>
                <c:pt idx="92">
                  <c:v>33147</c:v>
                </c:pt>
                <c:pt idx="93">
                  <c:v>33178</c:v>
                </c:pt>
                <c:pt idx="94">
                  <c:v>33208</c:v>
                </c:pt>
                <c:pt idx="95">
                  <c:v>33239</c:v>
                </c:pt>
                <c:pt idx="96">
                  <c:v>33270</c:v>
                </c:pt>
                <c:pt idx="97">
                  <c:v>33298</c:v>
                </c:pt>
                <c:pt idx="98">
                  <c:v>33329</c:v>
                </c:pt>
                <c:pt idx="99">
                  <c:v>33359</c:v>
                </c:pt>
                <c:pt idx="100">
                  <c:v>33390</c:v>
                </c:pt>
                <c:pt idx="101">
                  <c:v>33420</c:v>
                </c:pt>
                <c:pt idx="102">
                  <c:v>33451</c:v>
                </c:pt>
                <c:pt idx="103">
                  <c:v>33482</c:v>
                </c:pt>
                <c:pt idx="104">
                  <c:v>33512</c:v>
                </c:pt>
                <c:pt idx="105">
                  <c:v>33543</c:v>
                </c:pt>
                <c:pt idx="106">
                  <c:v>33573</c:v>
                </c:pt>
                <c:pt idx="107">
                  <c:v>33604</c:v>
                </c:pt>
                <c:pt idx="108">
                  <c:v>33635</c:v>
                </c:pt>
                <c:pt idx="109">
                  <c:v>33664</c:v>
                </c:pt>
                <c:pt idx="110">
                  <c:v>33695</c:v>
                </c:pt>
                <c:pt idx="111">
                  <c:v>33725</c:v>
                </c:pt>
                <c:pt idx="112">
                  <c:v>33756</c:v>
                </c:pt>
                <c:pt idx="113">
                  <c:v>33786</c:v>
                </c:pt>
                <c:pt idx="114">
                  <c:v>33817</c:v>
                </c:pt>
                <c:pt idx="115">
                  <c:v>33848</c:v>
                </c:pt>
                <c:pt idx="116">
                  <c:v>33878</c:v>
                </c:pt>
                <c:pt idx="117">
                  <c:v>33909</c:v>
                </c:pt>
                <c:pt idx="118">
                  <c:v>33939</c:v>
                </c:pt>
                <c:pt idx="119">
                  <c:v>33970</c:v>
                </c:pt>
                <c:pt idx="120">
                  <c:v>34001</c:v>
                </c:pt>
                <c:pt idx="121">
                  <c:v>34029</c:v>
                </c:pt>
                <c:pt idx="122">
                  <c:v>34060</c:v>
                </c:pt>
                <c:pt idx="123">
                  <c:v>34090</c:v>
                </c:pt>
                <c:pt idx="124">
                  <c:v>34121</c:v>
                </c:pt>
                <c:pt idx="125">
                  <c:v>34151</c:v>
                </c:pt>
                <c:pt idx="126">
                  <c:v>34182</c:v>
                </c:pt>
                <c:pt idx="127">
                  <c:v>34213</c:v>
                </c:pt>
                <c:pt idx="128">
                  <c:v>34243</c:v>
                </c:pt>
                <c:pt idx="129">
                  <c:v>34274</c:v>
                </c:pt>
                <c:pt idx="130">
                  <c:v>34304</c:v>
                </c:pt>
                <c:pt idx="131">
                  <c:v>34335</c:v>
                </c:pt>
                <c:pt idx="132">
                  <c:v>34366</c:v>
                </c:pt>
                <c:pt idx="133">
                  <c:v>34394</c:v>
                </c:pt>
                <c:pt idx="134">
                  <c:v>34425</c:v>
                </c:pt>
                <c:pt idx="135">
                  <c:v>34455</c:v>
                </c:pt>
                <c:pt idx="136">
                  <c:v>34486</c:v>
                </c:pt>
                <c:pt idx="137">
                  <c:v>34516</c:v>
                </c:pt>
                <c:pt idx="138">
                  <c:v>34547</c:v>
                </c:pt>
                <c:pt idx="139">
                  <c:v>34578</c:v>
                </c:pt>
                <c:pt idx="140">
                  <c:v>34608</c:v>
                </c:pt>
                <c:pt idx="141">
                  <c:v>34639</c:v>
                </c:pt>
                <c:pt idx="142">
                  <c:v>34669</c:v>
                </c:pt>
                <c:pt idx="143">
                  <c:v>34700</c:v>
                </c:pt>
                <c:pt idx="144">
                  <c:v>34731</c:v>
                </c:pt>
                <c:pt idx="145">
                  <c:v>34759</c:v>
                </c:pt>
                <c:pt idx="146">
                  <c:v>34790</c:v>
                </c:pt>
                <c:pt idx="147">
                  <c:v>34820</c:v>
                </c:pt>
                <c:pt idx="148">
                  <c:v>34851</c:v>
                </c:pt>
                <c:pt idx="149">
                  <c:v>34881</c:v>
                </c:pt>
                <c:pt idx="150">
                  <c:v>34912</c:v>
                </c:pt>
                <c:pt idx="151">
                  <c:v>34943</c:v>
                </c:pt>
                <c:pt idx="152">
                  <c:v>34973</c:v>
                </c:pt>
                <c:pt idx="153">
                  <c:v>35004</c:v>
                </c:pt>
                <c:pt idx="154">
                  <c:v>35034</c:v>
                </c:pt>
                <c:pt idx="155">
                  <c:v>35065</c:v>
                </c:pt>
                <c:pt idx="156">
                  <c:v>35096</c:v>
                </c:pt>
                <c:pt idx="157">
                  <c:v>35125</c:v>
                </c:pt>
                <c:pt idx="158">
                  <c:v>35156</c:v>
                </c:pt>
                <c:pt idx="159">
                  <c:v>35186</c:v>
                </c:pt>
                <c:pt idx="160">
                  <c:v>35217</c:v>
                </c:pt>
                <c:pt idx="161">
                  <c:v>35247</c:v>
                </c:pt>
                <c:pt idx="162">
                  <c:v>35278</c:v>
                </c:pt>
                <c:pt idx="163">
                  <c:v>35309</c:v>
                </c:pt>
                <c:pt idx="164">
                  <c:v>35339</c:v>
                </c:pt>
                <c:pt idx="165">
                  <c:v>35370</c:v>
                </c:pt>
                <c:pt idx="166">
                  <c:v>35400</c:v>
                </c:pt>
                <c:pt idx="167">
                  <c:v>35431</c:v>
                </c:pt>
                <c:pt idx="168">
                  <c:v>35462</c:v>
                </c:pt>
                <c:pt idx="169">
                  <c:v>35490</c:v>
                </c:pt>
                <c:pt idx="170">
                  <c:v>35521</c:v>
                </c:pt>
                <c:pt idx="171">
                  <c:v>35551</c:v>
                </c:pt>
                <c:pt idx="172">
                  <c:v>35582</c:v>
                </c:pt>
                <c:pt idx="173">
                  <c:v>35612</c:v>
                </c:pt>
                <c:pt idx="174">
                  <c:v>35643</c:v>
                </c:pt>
                <c:pt idx="175">
                  <c:v>35674</c:v>
                </c:pt>
                <c:pt idx="176">
                  <c:v>35704</c:v>
                </c:pt>
                <c:pt idx="177">
                  <c:v>35735</c:v>
                </c:pt>
                <c:pt idx="178">
                  <c:v>35765</c:v>
                </c:pt>
                <c:pt idx="179">
                  <c:v>35796</c:v>
                </c:pt>
                <c:pt idx="180">
                  <c:v>35827</c:v>
                </c:pt>
                <c:pt idx="181">
                  <c:v>35855</c:v>
                </c:pt>
                <c:pt idx="182">
                  <c:v>35886</c:v>
                </c:pt>
                <c:pt idx="183">
                  <c:v>35916</c:v>
                </c:pt>
                <c:pt idx="184">
                  <c:v>35947</c:v>
                </c:pt>
                <c:pt idx="185">
                  <c:v>35977</c:v>
                </c:pt>
                <c:pt idx="186">
                  <c:v>36008</c:v>
                </c:pt>
                <c:pt idx="187">
                  <c:v>36039</c:v>
                </c:pt>
                <c:pt idx="188">
                  <c:v>36069</c:v>
                </c:pt>
                <c:pt idx="189">
                  <c:v>36100</c:v>
                </c:pt>
                <c:pt idx="190">
                  <c:v>36130</c:v>
                </c:pt>
                <c:pt idx="191">
                  <c:v>36161</c:v>
                </c:pt>
                <c:pt idx="192">
                  <c:v>36192</c:v>
                </c:pt>
                <c:pt idx="193">
                  <c:v>36220</c:v>
                </c:pt>
                <c:pt idx="194">
                  <c:v>36251</c:v>
                </c:pt>
                <c:pt idx="195">
                  <c:v>36281</c:v>
                </c:pt>
                <c:pt idx="196">
                  <c:v>36312</c:v>
                </c:pt>
                <c:pt idx="197">
                  <c:v>36342</c:v>
                </c:pt>
                <c:pt idx="198">
                  <c:v>36373</c:v>
                </c:pt>
                <c:pt idx="199">
                  <c:v>36404</c:v>
                </c:pt>
                <c:pt idx="200">
                  <c:v>36434</c:v>
                </c:pt>
                <c:pt idx="201">
                  <c:v>36465</c:v>
                </c:pt>
                <c:pt idx="202">
                  <c:v>36495</c:v>
                </c:pt>
                <c:pt idx="203">
                  <c:v>36526</c:v>
                </c:pt>
                <c:pt idx="204">
                  <c:v>36557</c:v>
                </c:pt>
                <c:pt idx="205">
                  <c:v>36586</c:v>
                </c:pt>
                <c:pt idx="206">
                  <c:v>36617</c:v>
                </c:pt>
                <c:pt idx="207">
                  <c:v>36647</c:v>
                </c:pt>
                <c:pt idx="208">
                  <c:v>36678</c:v>
                </c:pt>
                <c:pt idx="209">
                  <c:v>36708</c:v>
                </c:pt>
                <c:pt idx="210">
                  <c:v>36739</c:v>
                </c:pt>
                <c:pt idx="211">
                  <c:v>36770</c:v>
                </c:pt>
                <c:pt idx="212">
                  <c:v>36800</c:v>
                </c:pt>
                <c:pt idx="213">
                  <c:v>36831</c:v>
                </c:pt>
                <c:pt idx="214">
                  <c:v>36861</c:v>
                </c:pt>
                <c:pt idx="215">
                  <c:v>36892</c:v>
                </c:pt>
                <c:pt idx="216">
                  <c:v>36923</c:v>
                </c:pt>
                <c:pt idx="217">
                  <c:v>36951</c:v>
                </c:pt>
                <c:pt idx="218">
                  <c:v>36982</c:v>
                </c:pt>
                <c:pt idx="219">
                  <c:v>37012</c:v>
                </c:pt>
                <c:pt idx="220">
                  <c:v>37043</c:v>
                </c:pt>
                <c:pt idx="221">
                  <c:v>37073</c:v>
                </c:pt>
                <c:pt idx="222">
                  <c:v>37104</c:v>
                </c:pt>
                <c:pt idx="223">
                  <c:v>37135</c:v>
                </c:pt>
                <c:pt idx="224">
                  <c:v>37165</c:v>
                </c:pt>
                <c:pt idx="225">
                  <c:v>37196</c:v>
                </c:pt>
                <c:pt idx="226">
                  <c:v>37226</c:v>
                </c:pt>
                <c:pt idx="227">
                  <c:v>37257</c:v>
                </c:pt>
                <c:pt idx="228">
                  <c:v>37288</c:v>
                </c:pt>
                <c:pt idx="229">
                  <c:v>37316</c:v>
                </c:pt>
                <c:pt idx="230">
                  <c:v>37347</c:v>
                </c:pt>
                <c:pt idx="231">
                  <c:v>37377</c:v>
                </c:pt>
                <c:pt idx="232">
                  <c:v>37408</c:v>
                </c:pt>
                <c:pt idx="233">
                  <c:v>37438</c:v>
                </c:pt>
                <c:pt idx="234">
                  <c:v>37469</c:v>
                </c:pt>
                <c:pt idx="235">
                  <c:v>37500</c:v>
                </c:pt>
                <c:pt idx="236">
                  <c:v>37530</c:v>
                </c:pt>
                <c:pt idx="237">
                  <c:v>37561</c:v>
                </c:pt>
                <c:pt idx="238">
                  <c:v>37591</c:v>
                </c:pt>
                <c:pt idx="239">
                  <c:v>37622</c:v>
                </c:pt>
                <c:pt idx="240">
                  <c:v>37653</c:v>
                </c:pt>
                <c:pt idx="241">
                  <c:v>37681</c:v>
                </c:pt>
                <c:pt idx="242">
                  <c:v>37712</c:v>
                </c:pt>
                <c:pt idx="243">
                  <c:v>37742</c:v>
                </c:pt>
                <c:pt idx="244">
                  <c:v>37773</c:v>
                </c:pt>
                <c:pt idx="245">
                  <c:v>37803</c:v>
                </c:pt>
                <c:pt idx="246">
                  <c:v>37834</c:v>
                </c:pt>
                <c:pt idx="247">
                  <c:v>37865</c:v>
                </c:pt>
                <c:pt idx="248">
                  <c:v>37895</c:v>
                </c:pt>
                <c:pt idx="249">
                  <c:v>37926</c:v>
                </c:pt>
                <c:pt idx="250">
                  <c:v>37956</c:v>
                </c:pt>
                <c:pt idx="251">
                  <c:v>37987</c:v>
                </c:pt>
                <c:pt idx="252">
                  <c:v>38018</c:v>
                </c:pt>
                <c:pt idx="253">
                  <c:v>38047</c:v>
                </c:pt>
                <c:pt idx="254">
                  <c:v>38078</c:v>
                </c:pt>
                <c:pt idx="255">
                  <c:v>38108</c:v>
                </c:pt>
                <c:pt idx="256">
                  <c:v>38139</c:v>
                </c:pt>
                <c:pt idx="257">
                  <c:v>38169</c:v>
                </c:pt>
                <c:pt idx="258">
                  <c:v>38200</c:v>
                </c:pt>
                <c:pt idx="259">
                  <c:v>38231</c:v>
                </c:pt>
                <c:pt idx="260">
                  <c:v>38261</c:v>
                </c:pt>
                <c:pt idx="261">
                  <c:v>38292</c:v>
                </c:pt>
                <c:pt idx="262">
                  <c:v>38322</c:v>
                </c:pt>
                <c:pt idx="263">
                  <c:v>38353</c:v>
                </c:pt>
                <c:pt idx="264">
                  <c:v>38384</c:v>
                </c:pt>
                <c:pt idx="265">
                  <c:v>38412</c:v>
                </c:pt>
                <c:pt idx="266">
                  <c:v>38443</c:v>
                </c:pt>
                <c:pt idx="267">
                  <c:v>38473</c:v>
                </c:pt>
                <c:pt idx="268">
                  <c:v>38504</c:v>
                </c:pt>
                <c:pt idx="269">
                  <c:v>38534</c:v>
                </c:pt>
                <c:pt idx="270">
                  <c:v>38565</c:v>
                </c:pt>
                <c:pt idx="271">
                  <c:v>38596</c:v>
                </c:pt>
                <c:pt idx="272">
                  <c:v>38626</c:v>
                </c:pt>
                <c:pt idx="273">
                  <c:v>38657</c:v>
                </c:pt>
                <c:pt idx="274">
                  <c:v>38687</c:v>
                </c:pt>
                <c:pt idx="275">
                  <c:v>38718</c:v>
                </c:pt>
                <c:pt idx="276">
                  <c:v>38749</c:v>
                </c:pt>
                <c:pt idx="277">
                  <c:v>38777</c:v>
                </c:pt>
                <c:pt idx="278">
                  <c:v>38808</c:v>
                </c:pt>
                <c:pt idx="279">
                  <c:v>38838</c:v>
                </c:pt>
                <c:pt idx="280">
                  <c:v>38869</c:v>
                </c:pt>
                <c:pt idx="281">
                  <c:v>38899</c:v>
                </c:pt>
                <c:pt idx="282">
                  <c:v>38930</c:v>
                </c:pt>
                <c:pt idx="283">
                  <c:v>38961</c:v>
                </c:pt>
                <c:pt idx="284">
                  <c:v>38991</c:v>
                </c:pt>
                <c:pt idx="285">
                  <c:v>39022</c:v>
                </c:pt>
                <c:pt idx="286">
                  <c:v>39052</c:v>
                </c:pt>
                <c:pt idx="287">
                  <c:v>39083</c:v>
                </c:pt>
                <c:pt idx="288">
                  <c:v>39114</c:v>
                </c:pt>
                <c:pt idx="289">
                  <c:v>39142</c:v>
                </c:pt>
                <c:pt idx="290">
                  <c:v>39173</c:v>
                </c:pt>
                <c:pt idx="291">
                  <c:v>39203</c:v>
                </c:pt>
                <c:pt idx="292">
                  <c:v>39234</c:v>
                </c:pt>
                <c:pt idx="293">
                  <c:v>39264</c:v>
                </c:pt>
                <c:pt idx="294">
                  <c:v>39295</c:v>
                </c:pt>
                <c:pt idx="295">
                  <c:v>39326</c:v>
                </c:pt>
                <c:pt idx="296">
                  <c:v>39356</c:v>
                </c:pt>
                <c:pt idx="297">
                  <c:v>39387</c:v>
                </c:pt>
                <c:pt idx="298">
                  <c:v>39417</c:v>
                </c:pt>
                <c:pt idx="299">
                  <c:v>39448</c:v>
                </c:pt>
                <c:pt idx="300">
                  <c:v>39479</c:v>
                </c:pt>
                <c:pt idx="301">
                  <c:v>39508</c:v>
                </c:pt>
                <c:pt idx="302">
                  <c:v>39539</c:v>
                </c:pt>
                <c:pt idx="303">
                  <c:v>39569</c:v>
                </c:pt>
                <c:pt idx="304">
                  <c:v>39600</c:v>
                </c:pt>
                <c:pt idx="305">
                  <c:v>39630</c:v>
                </c:pt>
                <c:pt idx="306">
                  <c:v>39661</c:v>
                </c:pt>
                <c:pt idx="307">
                  <c:v>39692</c:v>
                </c:pt>
                <c:pt idx="308">
                  <c:v>39722</c:v>
                </c:pt>
                <c:pt idx="309">
                  <c:v>39753</c:v>
                </c:pt>
                <c:pt idx="310">
                  <c:v>39783</c:v>
                </c:pt>
                <c:pt idx="311">
                  <c:v>39814</c:v>
                </c:pt>
                <c:pt idx="312">
                  <c:v>39845</c:v>
                </c:pt>
                <c:pt idx="313">
                  <c:v>39873</c:v>
                </c:pt>
                <c:pt idx="314">
                  <c:v>39904</c:v>
                </c:pt>
                <c:pt idx="315">
                  <c:v>39934</c:v>
                </c:pt>
                <c:pt idx="316">
                  <c:v>39965</c:v>
                </c:pt>
                <c:pt idx="317">
                  <c:v>39995</c:v>
                </c:pt>
                <c:pt idx="318">
                  <c:v>40026</c:v>
                </c:pt>
                <c:pt idx="319">
                  <c:v>40057</c:v>
                </c:pt>
                <c:pt idx="320">
                  <c:v>40087</c:v>
                </c:pt>
                <c:pt idx="321">
                  <c:v>40118</c:v>
                </c:pt>
                <c:pt idx="322">
                  <c:v>40148</c:v>
                </c:pt>
                <c:pt idx="323">
                  <c:v>40179</c:v>
                </c:pt>
                <c:pt idx="324">
                  <c:v>40210</c:v>
                </c:pt>
                <c:pt idx="325">
                  <c:v>40238</c:v>
                </c:pt>
                <c:pt idx="326">
                  <c:v>40269</c:v>
                </c:pt>
                <c:pt idx="327">
                  <c:v>40299</c:v>
                </c:pt>
                <c:pt idx="328">
                  <c:v>40330</c:v>
                </c:pt>
                <c:pt idx="329">
                  <c:v>40360</c:v>
                </c:pt>
                <c:pt idx="330">
                  <c:v>40391</c:v>
                </c:pt>
                <c:pt idx="331">
                  <c:v>40422</c:v>
                </c:pt>
                <c:pt idx="332">
                  <c:v>40452</c:v>
                </c:pt>
                <c:pt idx="333">
                  <c:v>40483</c:v>
                </c:pt>
                <c:pt idx="334">
                  <c:v>40513</c:v>
                </c:pt>
                <c:pt idx="335">
                  <c:v>40544</c:v>
                </c:pt>
                <c:pt idx="336">
                  <c:v>40575</c:v>
                </c:pt>
                <c:pt idx="337">
                  <c:v>40603</c:v>
                </c:pt>
                <c:pt idx="338">
                  <c:v>40634</c:v>
                </c:pt>
                <c:pt idx="339">
                  <c:v>40664</c:v>
                </c:pt>
                <c:pt idx="340">
                  <c:v>40695</c:v>
                </c:pt>
                <c:pt idx="341">
                  <c:v>40725</c:v>
                </c:pt>
                <c:pt idx="342">
                  <c:v>40756</c:v>
                </c:pt>
                <c:pt idx="343">
                  <c:v>40787</c:v>
                </c:pt>
                <c:pt idx="344">
                  <c:v>40817</c:v>
                </c:pt>
                <c:pt idx="345">
                  <c:v>40848</c:v>
                </c:pt>
                <c:pt idx="346">
                  <c:v>40878</c:v>
                </c:pt>
                <c:pt idx="347">
                  <c:v>40909</c:v>
                </c:pt>
                <c:pt idx="348">
                  <c:v>40940</c:v>
                </c:pt>
                <c:pt idx="349">
                  <c:v>40969</c:v>
                </c:pt>
                <c:pt idx="350">
                  <c:v>41000</c:v>
                </c:pt>
                <c:pt idx="351">
                  <c:v>41030</c:v>
                </c:pt>
                <c:pt idx="352">
                  <c:v>41061</c:v>
                </c:pt>
                <c:pt idx="353">
                  <c:v>41091</c:v>
                </c:pt>
                <c:pt idx="354">
                  <c:v>41122</c:v>
                </c:pt>
                <c:pt idx="355">
                  <c:v>41153</c:v>
                </c:pt>
                <c:pt idx="356">
                  <c:v>41183</c:v>
                </c:pt>
                <c:pt idx="357">
                  <c:v>41214</c:v>
                </c:pt>
                <c:pt idx="358">
                  <c:v>41244</c:v>
                </c:pt>
                <c:pt idx="359">
                  <c:v>41275</c:v>
                </c:pt>
                <c:pt idx="360">
                  <c:v>41306</c:v>
                </c:pt>
                <c:pt idx="361">
                  <c:v>41334</c:v>
                </c:pt>
                <c:pt idx="362">
                  <c:v>41365</c:v>
                </c:pt>
                <c:pt idx="363">
                  <c:v>41395</c:v>
                </c:pt>
                <c:pt idx="364">
                  <c:v>41426</c:v>
                </c:pt>
                <c:pt idx="365">
                  <c:v>41456</c:v>
                </c:pt>
              </c:numCache>
            </c:numRef>
          </c:cat>
          <c:val>
            <c:numRef>
              <c:f>Datos!$H$4:$H$368</c:f>
              <c:numCache>
                <c:formatCode>General</c:formatCode>
                <c:ptCount val="365"/>
                <c:pt idx="97" formatCode="_-* #,##0.000_-;\-* #,##0.000_-;_-* &quot;-&quot;??_-;_-@_-">
                  <c:v>62.928226440525663</c:v>
                </c:pt>
                <c:pt idx="98" formatCode="_-* #,##0.000_-;\-* #,##0.000_-;_-* &quot;-&quot;??_-;_-@_-">
                  <c:v>62.928226440525663</c:v>
                </c:pt>
                <c:pt idx="99" formatCode="_-* #,##0.000_-;\-* #,##0.000_-;_-* &quot;-&quot;??_-;_-@_-">
                  <c:v>62.928226440525663</c:v>
                </c:pt>
                <c:pt idx="100" formatCode="_-* #,##0.000_-;\-* #,##0.000_-;_-* &quot;-&quot;??_-;_-@_-">
                  <c:v>62.928226440525663</c:v>
                </c:pt>
                <c:pt idx="101" formatCode="_-* #,##0.000_-;\-* #,##0.000_-;_-* &quot;-&quot;??_-;_-@_-">
                  <c:v>62.928226440525663</c:v>
                </c:pt>
                <c:pt idx="102" formatCode="_-* #,##0.000_-;\-* #,##0.000_-;_-* &quot;-&quot;??_-;_-@_-">
                  <c:v>62.928226440525663</c:v>
                </c:pt>
                <c:pt idx="103" formatCode="_-* #,##0.000_-;\-* #,##0.000_-;_-* &quot;-&quot;??_-;_-@_-">
                  <c:v>59.909574468085104</c:v>
                </c:pt>
                <c:pt idx="104" formatCode="_-* #,##0.000_-;\-* #,##0.000_-;_-* &quot;-&quot;??_-;_-@_-">
                  <c:v>59.909574468085104</c:v>
                </c:pt>
                <c:pt idx="105" formatCode="_-* #,##0.000_-;\-* #,##0.000_-;_-* &quot;-&quot;??_-;_-@_-">
                  <c:v>59.909574468085104</c:v>
                </c:pt>
                <c:pt idx="106" formatCode="_-* #,##0.000_-;\-* #,##0.000_-;_-* &quot;-&quot;??_-;_-@_-">
                  <c:v>59.909574468085104</c:v>
                </c:pt>
                <c:pt idx="107" formatCode="_-* #,##0.000_-;\-* #,##0.000_-;_-* &quot;-&quot;??_-;_-@_-">
                  <c:v>59.909574468085104</c:v>
                </c:pt>
                <c:pt idx="108" formatCode="_-* #,##0.000_-;\-* #,##0.000_-;_-* &quot;-&quot;??_-;_-@_-">
                  <c:v>59.909574468085104</c:v>
                </c:pt>
                <c:pt idx="109" formatCode="_-* #,##0.000_-;\-* #,##0.000_-;_-* &quot;-&quot;??_-;_-@_-">
                  <c:v>56.781785082974963</c:v>
                </c:pt>
                <c:pt idx="110" formatCode="_-* #,##0.000_-;\-* #,##0.000_-;_-* &quot;-&quot;??_-;_-@_-">
                  <c:v>56.781785082974963</c:v>
                </c:pt>
                <c:pt idx="111" formatCode="_-* #,##0.000_-;\-* #,##0.000_-;_-* &quot;-&quot;??_-;_-@_-">
                  <c:v>56.781785082974963</c:v>
                </c:pt>
                <c:pt idx="112" formatCode="_-* #,##0.000_-;\-* #,##0.000_-;_-* &quot;-&quot;??_-;_-@_-">
                  <c:v>56.781785082974963</c:v>
                </c:pt>
                <c:pt idx="113" formatCode="_-* #,##0.000_-;\-* #,##0.000_-;_-* &quot;-&quot;??_-;_-@_-">
                  <c:v>56.781785082974963</c:v>
                </c:pt>
                <c:pt idx="114" formatCode="_-* #,##0.000_-;\-* #,##0.000_-;_-* &quot;-&quot;??_-;_-@_-">
                  <c:v>56.781785082974963</c:v>
                </c:pt>
                <c:pt idx="115" formatCode="_-* #,##0.000_-;\-* #,##0.000_-;_-* &quot;-&quot;??_-;_-@_-">
                  <c:v>51.218942891228792</c:v>
                </c:pt>
                <c:pt idx="116" formatCode="_-* #,##0.000_-;\-* #,##0.000_-;_-* &quot;-&quot;??_-;_-@_-">
                  <c:v>51.218942891228792</c:v>
                </c:pt>
                <c:pt idx="117" formatCode="_-* #,##0.000_-;\-* #,##0.000_-;_-* &quot;-&quot;??_-;_-@_-">
                  <c:v>51.218942891228792</c:v>
                </c:pt>
                <c:pt idx="118" formatCode="_-* #,##0.000_-;\-* #,##0.000_-;_-* &quot;-&quot;??_-;_-@_-">
                  <c:v>51.218942891228792</c:v>
                </c:pt>
                <c:pt idx="119" formatCode="_-* #,##0.000_-;\-* #,##0.000_-;_-* &quot;-&quot;??_-;_-@_-">
                  <c:v>51.218942891228792</c:v>
                </c:pt>
                <c:pt idx="120" formatCode="_-* #,##0.000_-;\-* #,##0.000_-;_-* &quot;-&quot;??_-;_-@_-">
                  <c:v>51.218942891228792</c:v>
                </c:pt>
                <c:pt idx="121" formatCode="_-* #,##0.000_-;\-* #,##0.000_-;_-* &quot;-&quot;??_-;_-@_-">
                  <c:v>55.771072796934867</c:v>
                </c:pt>
                <c:pt idx="122" formatCode="_-* #,##0.000_-;\-* #,##0.000_-;_-* &quot;-&quot;??_-;_-@_-">
                  <c:v>55.771072796934867</c:v>
                </c:pt>
                <c:pt idx="123" formatCode="_-* #,##0.000_-;\-* #,##0.000_-;_-* &quot;-&quot;??_-;_-@_-">
                  <c:v>55.771072796934867</c:v>
                </c:pt>
                <c:pt idx="124" formatCode="_-* #,##0.000_-;\-* #,##0.000_-;_-* &quot;-&quot;??_-;_-@_-">
                  <c:v>55.771072796934867</c:v>
                </c:pt>
                <c:pt idx="125" formatCode="_-* #,##0.000_-;\-* #,##0.000_-;_-* &quot;-&quot;??_-;_-@_-">
                  <c:v>55.771072796934867</c:v>
                </c:pt>
                <c:pt idx="126" formatCode="_-* #,##0.000_-;\-* #,##0.000_-;_-* &quot;-&quot;??_-;_-@_-">
                  <c:v>55.771072796934867</c:v>
                </c:pt>
                <c:pt idx="127" formatCode="_-* #,##0.000_-;\-* #,##0.000_-;_-* &quot;-&quot;??_-;_-@_-">
                  <c:v>52.470832852027257</c:v>
                </c:pt>
                <c:pt idx="128" formatCode="_-* #,##0.000_-;\-* #,##0.000_-;_-* &quot;-&quot;??_-;_-@_-">
                  <c:v>52.470832852027257</c:v>
                </c:pt>
                <c:pt idx="129" formatCode="_-* #,##0.000_-;\-* #,##0.000_-;_-* &quot;-&quot;??_-;_-@_-">
                  <c:v>52.470832852027257</c:v>
                </c:pt>
                <c:pt idx="130" formatCode="_-* #,##0.000_-;\-* #,##0.000_-;_-* &quot;-&quot;??_-;_-@_-">
                  <c:v>52.470832852027257</c:v>
                </c:pt>
                <c:pt idx="131" formatCode="_-* #,##0.000_-;\-* #,##0.000_-;_-* &quot;-&quot;??_-;_-@_-">
                  <c:v>52.470832852027257</c:v>
                </c:pt>
                <c:pt idx="132" formatCode="_-* #,##0.000_-;\-* #,##0.000_-;_-* &quot;-&quot;??_-;_-@_-">
                  <c:v>52.470832852027257</c:v>
                </c:pt>
                <c:pt idx="133" formatCode="_-* #,##0.000_-;\-* #,##0.000_-;_-* &quot;-&quot;??_-;_-@_-">
                  <c:v>52.999714417521588</c:v>
                </c:pt>
                <c:pt idx="134" formatCode="_-* #,##0.000_-;\-* #,##0.000_-;_-* &quot;-&quot;??_-;_-@_-">
                  <c:v>52.999714417521588</c:v>
                </c:pt>
                <c:pt idx="135" formatCode="_-* #,##0.000_-;\-* #,##0.000_-;_-* &quot;-&quot;??_-;_-@_-">
                  <c:v>52.999714417521588</c:v>
                </c:pt>
                <c:pt idx="136" formatCode="_-* #,##0.000_-;\-* #,##0.000_-;_-* &quot;-&quot;??_-;_-@_-">
                  <c:v>52.999714417521588</c:v>
                </c:pt>
                <c:pt idx="137" formatCode="_-* #,##0.000_-;\-* #,##0.000_-;_-* &quot;-&quot;??_-;_-@_-">
                  <c:v>52.999714417521588</c:v>
                </c:pt>
                <c:pt idx="138" formatCode="_-* #,##0.000_-;\-* #,##0.000_-;_-* &quot;-&quot;??_-;_-@_-">
                  <c:v>52.999714417521588</c:v>
                </c:pt>
                <c:pt idx="139" formatCode="_-* #,##0.000_-;\-* #,##0.000_-;_-* &quot;-&quot;??_-;_-@_-">
                  <c:v>55.578856027189239</c:v>
                </c:pt>
                <c:pt idx="140" formatCode="_-* #,##0.000_-;\-* #,##0.000_-;_-* &quot;-&quot;??_-;_-@_-">
                  <c:v>55.578856027189239</c:v>
                </c:pt>
                <c:pt idx="141" formatCode="_-* #,##0.000_-;\-* #,##0.000_-;_-* &quot;-&quot;??_-;_-@_-">
                  <c:v>55.578856027189239</c:v>
                </c:pt>
                <c:pt idx="142" formatCode="_-* #,##0.000_-;\-* #,##0.000_-;_-* &quot;-&quot;??_-;_-@_-">
                  <c:v>55.578856027189239</c:v>
                </c:pt>
                <c:pt idx="143" formatCode="_-* #,##0.000_-;\-* #,##0.000_-;_-* &quot;-&quot;??_-;_-@_-">
                  <c:v>55.578856027189239</c:v>
                </c:pt>
                <c:pt idx="144" formatCode="_-* #,##0.000_-;\-* #,##0.000_-;_-* &quot;-&quot;??_-;_-@_-">
                  <c:v>55.578856027189239</c:v>
                </c:pt>
                <c:pt idx="145" formatCode="_-* #,##0.000_-;\-* #,##0.000_-;_-* &quot;-&quot;??_-;_-@_-">
                  <c:v>47.366369439165823</c:v>
                </c:pt>
                <c:pt idx="146" formatCode="_-* #,##0.000_-;\-* #,##0.000_-;_-* &quot;-&quot;??_-;_-@_-">
                  <c:v>47.366369439165823</c:v>
                </c:pt>
                <c:pt idx="147" formatCode="_-* #,##0.000_-;\-* #,##0.000_-;_-* &quot;-&quot;??_-;_-@_-">
                  <c:v>47.366369439165823</c:v>
                </c:pt>
                <c:pt idx="148" formatCode="_-* #,##0.000_-;\-* #,##0.000_-;_-* &quot;-&quot;??_-;_-@_-">
                  <c:v>47.366369439165823</c:v>
                </c:pt>
                <c:pt idx="149" formatCode="_-* #,##0.000_-;\-* #,##0.000_-;_-* &quot;-&quot;??_-;_-@_-">
                  <c:v>47.366369439165823</c:v>
                </c:pt>
                <c:pt idx="150" formatCode="_-* #,##0.000_-;\-* #,##0.000_-;_-* &quot;-&quot;??_-;_-@_-">
                  <c:v>47.366369439165823</c:v>
                </c:pt>
                <c:pt idx="151" formatCode="_-* #,##0.000_-;\-* #,##0.000_-;_-* &quot;-&quot;??_-;_-@_-">
                  <c:v>42.25212895377129</c:v>
                </c:pt>
                <c:pt idx="152" formatCode="_-* #,##0.000_-;\-* #,##0.000_-;_-* &quot;-&quot;??_-;_-@_-">
                  <c:v>42.25212895377129</c:v>
                </c:pt>
                <c:pt idx="153" formatCode="_-* #,##0.000_-;\-* #,##0.000_-;_-* &quot;-&quot;??_-;_-@_-">
                  <c:v>42.25212895377129</c:v>
                </c:pt>
                <c:pt idx="154" formatCode="_-* #,##0.000_-;\-* #,##0.000_-;_-* &quot;-&quot;??_-;_-@_-">
                  <c:v>42.25212895377129</c:v>
                </c:pt>
                <c:pt idx="155" formatCode="_-* #,##0.000_-;\-* #,##0.000_-;_-* &quot;-&quot;??_-;_-@_-">
                  <c:v>42.25212895377129</c:v>
                </c:pt>
                <c:pt idx="156" formatCode="_-* #,##0.000_-;\-* #,##0.000_-;_-* &quot;-&quot;??_-;_-@_-">
                  <c:v>42.25212895377129</c:v>
                </c:pt>
                <c:pt idx="157" formatCode="_-* #,##0.000_-;\-* #,##0.000_-;_-* &quot;-&quot;??_-;_-@_-">
                  <c:v>43.999514032316853</c:v>
                </c:pt>
                <c:pt idx="158" formatCode="_-* #,##0.000_-;\-* #,##0.000_-;_-* &quot;-&quot;??_-;_-@_-">
                  <c:v>43.999514032316853</c:v>
                </c:pt>
                <c:pt idx="159" formatCode="_-* #,##0.000_-;\-* #,##0.000_-;_-* &quot;-&quot;??_-;_-@_-">
                  <c:v>43.999514032316853</c:v>
                </c:pt>
                <c:pt idx="160" formatCode="_-* #,##0.000_-;\-* #,##0.000_-;_-* &quot;-&quot;??_-;_-@_-">
                  <c:v>43.999514032316853</c:v>
                </c:pt>
                <c:pt idx="161" formatCode="_-* #,##0.000_-;\-* #,##0.000_-;_-* &quot;-&quot;??_-;_-@_-">
                  <c:v>43.999514032316853</c:v>
                </c:pt>
                <c:pt idx="162" formatCode="_-* #,##0.000_-;\-* #,##0.000_-;_-* &quot;-&quot;??_-;_-@_-">
                  <c:v>43.999514032316853</c:v>
                </c:pt>
                <c:pt idx="163" formatCode="_-* #,##0.000_-;\-* #,##0.000_-;_-* &quot;-&quot;??_-;_-@_-">
                  <c:v>43.769425019425022</c:v>
                </c:pt>
                <c:pt idx="164" formatCode="_-* #,##0.000_-;\-* #,##0.000_-;_-* &quot;-&quot;??_-;_-@_-">
                  <c:v>43.769425019425022</c:v>
                </c:pt>
                <c:pt idx="165" formatCode="_-* #,##0.000_-;\-* #,##0.000_-;_-* &quot;-&quot;??_-;_-@_-">
                  <c:v>43.769425019425022</c:v>
                </c:pt>
                <c:pt idx="166" formatCode="_-* #,##0.000_-;\-* #,##0.000_-;_-* &quot;-&quot;??_-;_-@_-">
                  <c:v>43.769425019425022</c:v>
                </c:pt>
                <c:pt idx="167" formatCode="_-* #,##0.000_-;\-* #,##0.000_-;_-* &quot;-&quot;??_-;_-@_-">
                  <c:v>43.769425019425022</c:v>
                </c:pt>
                <c:pt idx="168" formatCode="_-* #,##0.000_-;\-* #,##0.000_-;_-* &quot;-&quot;??_-;_-@_-">
                  <c:v>43.769425019425022</c:v>
                </c:pt>
                <c:pt idx="169" formatCode="_-* #,##0.000_-;\-* #,##0.000_-;_-* &quot;-&quot;??_-;_-@_-">
                  <c:v>40.760777683854606</c:v>
                </c:pt>
                <c:pt idx="170" formatCode="_-* #,##0.000_-;\-* #,##0.000_-;_-* &quot;-&quot;??_-;_-@_-">
                  <c:v>40.760777683854606</c:v>
                </c:pt>
                <c:pt idx="171" formatCode="_-* #,##0.000_-;\-* #,##0.000_-;_-* &quot;-&quot;??_-;_-@_-">
                  <c:v>40.760777683854606</c:v>
                </c:pt>
                <c:pt idx="172" formatCode="_-* #,##0.000_-;\-* #,##0.000_-;_-* &quot;-&quot;??_-;_-@_-">
                  <c:v>40.760777683854606</c:v>
                </c:pt>
                <c:pt idx="173" formatCode="_-* #,##0.000_-;\-* #,##0.000_-;_-* &quot;-&quot;??_-;_-@_-">
                  <c:v>40.760777683854606</c:v>
                </c:pt>
                <c:pt idx="174" formatCode="_-* #,##0.000_-;\-* #,##0.000_-;_-* &quot;-&quot;??_-;_-@_-">
                  <c:v>40.760777683854606</c:v>
                </c:pt>
                <c:pt idx="175" formatCode="_-* #,##0.000_-;\-* #,##0.000_-;_-* &quot;-&quot;??_-;_-@_-">
                  <c:v>36.317184863822604</c:v>
                </c:pt>
                <c:pt idx="176" formatCode="_-* #,##0.000_-;\-* #,##0.000_-;_-* &quot;-&quot;??_-;_-@_-">
                  <c:v>36.317184863822604</c:v>
                </c:pt>
                <c:pt idx="177" formatCode="_-* #,##0.000_-;\-* #,##0.000_-;_-* &quot;-&quot;??_-;_-@_-">
                  <c:v>36.317184863822604</c:v>
                </c:pt>
                <c:pt idx="178" formatCode="_-* #,##0.000_-;\-* #,##0.000_-;_-* &quot;-&quot;??_-;_-@_-">
                  <c:v>36.317184863822604</c:v>
                </c:pt>
                <c:pt idx="179" formatCode="_-* #,##0.000_-;\-* #,##0.000_-;_-* &quot;-&quot;??_-;_-@_-">
                  <c:v>36.317184863822604</c:v>
                </c:pt>
                <c:pt idx="180" formatCode="_-* #,##0.000_-;\-* #,##0.000_-;_-* &quot;-&quot;??_-;_-@_-">
                  <c:v>36.317184863822604</c:v>
                </c:pt>
                <c:pt idx="181" formatCode="_-* #,##0.000_-;\-* #,##0.000_-;_-* &quot;-&quot;??_-;_-@_-">
                  <c:v>30.8377345148388</c:v>
                </c:pt>
                <c:pt idx="182" formatCode="_-* #,##0.000_-;\-* #,##0.000_-;_-* &quot;-&quot;??_-;_-@_-">
                  <c:v>30.8377345148388</c:v>
                </c:pt>
                <c:pt idx="183" formatCode="_-* #,##0.000_-;\-* #,##0.000_-;_-* &quot;-&quot;??_-;_-@_-">
                  <c:v>30.8377345148388</c:v>
                </c:pt>
                <c:pt idx="184" formatCode="_-* #,##0.000_-;\-* #,##0.000_-;_-* &quot;-&quot;??_-;_-@_-">
                  <c:v>30.8377345148388</c:v>
                </c:pt>
                <c:pt idx="185" formatCode="_-* #,##0.000_-;\-* #,##0.000_-;_-* &quot;-&quot;??_-;_-@_-">
                  <c:v>30.8377345148388</c:v>
                </c:pt>
                <c:pt idx="186" formatCode="_-* #,##0.000_-;\-* #,##0.000_-;_-* &quot;-&quot;??_-;_-@_-">
                  <c:v>30.8377345148388</c:v>
                </c:pt>
                <c:pt idx="187" formatCode="_-* #,##0.000_-;\-* #,##0.000_-;_-* &quot;-&quot;??_-;_-@_-">
                  <c:v>25.109458023379382</c:v>
                </c:pt>
                <c:pt idx="188" formatCode="_-* #,##0.000_-;\-* #,##0.000_-;_-* &quot;-&quot;??_-;_-@_-">
                  <c:v>25.109458023379382</c:v>
                </c:pt>
                <c:pt idx="189" formatCode="_-* #,##0.000_-;\-* #,##0.000_-;_-* &quot;-&quot;??_-;_-@_-">
                  <c:v>25.109458023379382</c:v>
                </c:pt>
                <c:pt idx="190" formatCode="_-* #,##0.000_-;\-* #,##0.000_-;_-* &quot;-&quot;??_-;_-@_-">
                  <c:v>25.109458023379382</c:v>
                </c:pt>
                <c:pt idx="191" formatCode="_-* #,##0.000_-;\-* #,##0.000_-;_-* &quot;-&quot;??_-;_-@_-">
                  <c:v>25.109458023379382</c:v>
                </c:pt>
                <c:pt idx="192" formatCode="_-* #,##0.000_-;\-* #,##0.000_-;_-* &quot;-&quot;??_-;_-@_-">
                  <c:v>25.109458023379382</c:v>
                </c:pt>
                <c:pt idx="193" formatCode="_-* #,##0.000_-;\-* #,##0.000_-;_-* &quot;-&quot;??_-;_-@_-">
                  <c:v>21.40188434048083</c:v>
                </c:pt>
                <c:pt idx="194" formatCode="_-* #,##0.000_-;\-* #,##0.000_-;_-* &quot;-&quot;??_-;_-@_-">
                  <c:v>21.40188434048083</c:v>
                </c:pt>
                <c:pt idx="195" formatCode="_-* #,##0.000_-;\-* #,##0.000_-;_-* &quot;-&quot;??_-;_-@_-">
                  <c:v>21.40188434048083</c:v>
                </c:pt>
                <c:pt idx="196" formatCode="_-* #,##0.000_-;\-* #,##0.000_-;_-* &quot;-&quot;??_-;_-@_-">
                  <c:v>21.40188434048083</c:v>
                </c:pt>
                <c:pt idx="197" formatCode="_-* #,##0.000_-;\-* #,##0.000_-;_-* &quot;-&quot;??_-;_-@_-">
                  <c:v>21.40188434048083</c:v>
                </c:pt>
                <c:pt idx="198" formatCode="_-* #,##0.000_-;\-* #,##0.000_-;_-* &quot;-&quot;??_-;_-@_-">
                  <c:v>21.40188434048083</c:v>
                </c:pt>
                <c:pt idx="199" formatCode="_-* #,##0.000_-;\-* #,##0.000_-;_-* &quot;-&quot;??_-;_-@_-">
                  <c:v>18.865694404727865</c:v>
                </c:pt>
                <c:pt idx="200" formatCode="_-* #,##0.000_-;\-* #,##0.000_-;_-* &quot;-&quot;??_-;_-@_-">
                  <c:v>18.865694404727865</c:v>
                </c:pt>
                <c:pt idx="201" formatCode="_-* #,##0.000_-;\-* #,##0.000_-;_-* &quot;-&quot;??_-;_-@_-">
                  <c:v>18.865694404727865</c:v>
                </c:pt>
                <c:pt idx="202" formatCode="_-* #,##0.000_-;\-* #,##0.000_-;_-* &quot;-&quot;??_-;_-@_-">
                  <c:v>18.865694404727865</c:v>
                </c:pt>
                <c:pt idx="203" formatCode="_-* #,##0.000_-;\-* #,##0.000_-;_-* &quot;-&quot;??_-;_-@_-">
                  <c:v>18.865694404727865</c:v>
                </c:pt>
                <c:pt idx="204" formatCode="_-* #,##0.000_-;\-* #,##0.000_-;_-* &quot;-&quot;??_-;_-@_-">
                  <c:v>18.865694404727865</c:v>
                </c:pt>
                <c:pt idx="205" formatCode="_-* #,##0.000_-;\-* #,##0.000_-;_-* &quot;-&quot;??_-;_-@_-">
                  <c:v>19.302906538720805</c:v>
                </c:pt>
                <c:pt idx="206" formatCode="_-* #,##0.000_-;\-* #,##0.000_-;_-* &quot;-&quot;??_-;_-@_-">
                  <c:v>19.302906538720805</c:v>
                </c:pt>
                <c:pt idx="207" formatCode="_-* #,##0.000_-;\-* #,##0.000_-;_-* &quot;-&quot;??_-;_-@_-">
                  <c:v>19.302906538720805</c:v>
                </c:pt>
                <c:pt idx="208" formatCode="_-* #,##0.000_-;\-* #,##0.000_-;_-* &quot;-&quot;??_-;_-@_-">
                  <c:v>19.302906538720805</c:v>
                </c:pt>
                <c:pt idx="209" formatCode="_-* #,##0.000_-;\-* #,##0.000_-;_-* &quot;-&quot;??_-;_-@_-">
                  <c:v>19.302906538720805</c:v>
                </c:pt>
                <c:pt idx="210" formatCode="_-* #,##0.000_-;\-* #,##0.000_-;_-* &quot;-&quot;??_-;_-@_-">
                  <c:v>19.302906538720805</c:v>
                </c:pt>
                <c:pt idx="211" formatCode="_-* #,##0.000_-;\-* #,##0.000_-;_-* &quot;-&quot;??_-;_-@_-">
                  <c:v>21.818342463332744</c:v>
                </c:pt>
                <c:pt idx="212" formatCode="_-* #,##0.000_-;\-* #,##0.000_-;_-* &quot;-&quot;??_-;_-@_-">
                  <c:v>21.818342463332744</c:v>
                </c:pt>
                <c:pt idx="213" formatCode="_-* #,##0.000_-;\-* #,##0.000_-;_-* &quot;-&quot;??_-;_-@_-">
                  <c:v>21.818342463332744</c:v>
                </c:pt>
                <c:pt idx="214" formatCode="_-* #,##0.000_-;\-* #,##0.000_-;_-* &quot;-&quot;??_-;_-@_-">
                  <c:v>21.818342463332744</c:v>
                </c:pt>
                <c:pt idx="215" formatCode="_-* #,##0.000_-;\-* #,##0.000_-;_-* &quot;-&quot;??_-;_-@_-">
                  <c:v>21.818342463332744</c:v>
                </c:pt>
                <c:pt idx="216" formatCode="_-* #,##0.000_-;\-* #,##0.000_-;_-* &quot;-&quot;??_-;_-@_-">
                  <c:v>21.818342463332744</c:v>
                </c:pt>
                <c:pt idx="217" formatCode="_-* #,##0.000_-;\-* #,##0.000_-;_-* &quot;-&quot;??_-;_-@_-">
                  <c:v>23.314449037921708</c:v>
                </c:pt>
                <c:pt idx="218" formatCode="_-* #,##0.000_-;\-* #,##0.000_-;_-* &quot;-&quot;??_-;_-@_-">
                  <c:v>23.314449037921708</c:v>
                </c:pt>
                <c:pt idx="219" formatCode="_-* #,##0.000_-;\-* #,##0.000_-;_-* &quot;-&quot;??_-;_-@_-">
                  <c:v>23.314449037921708</c:v>
                </c:pt>
                <c:pt idx="220" formatCode="_-* #,##0.000_-;\-* #,##0.000_-;_-* &quot;-&quot;??_-;_-@_-">
                  <c:v>23.314449037921708</c:v>
                </c:pt>
                <c:pt idx="221" formatCode="_-* #,##0.000_-;\-* #,##0.000_-;_-* &quot;-&quot;??_-;_-@_-">
                  <c:v>23.314449037921708</c:v>
                </c:pt>
                <c:pt idx="222" formatCode="_-* #,##0.000_-;\-* #,##0.000_-;_-* &quot;-&quot;??_-;_-@_-">
                  <c:v>23.314449037921708</c:v>
                </c:pt>
                <c:pt idx="223" formatCode="_-* #,##0.000_-;\-* #,##0.000_-;_-* &quot;-&quot;??_-;_-@_-">
                  <c:v>23.300158534437202</c:v>
                </c:pt>
                <c:pt idx="224" formatCode="_-* #,##0.000_-;\-* #,##0.000_-;_-* &quot;-&quot;??_-;_-@_-">
                  <c:v>23.300158534437202</c:v>
                </c:pt>
                <c:pt idx="225" formatCode="_-* #,##0.000_-;\-* #,##0.000_-;_-* &quot;-&quot;??_-;_-@_-">
                  <c:v>23.300158534437202</c:v>
                </c:pt>
                <c:pt idx="226" formatCode="_-* #,##0.000_-;\-* #,##0.000_-;_-* &quot;-&quot;??_-;_-@_-">
                  <c:v>23.300158534437202</c:v>
                </c:pt>
                <c:pt idx="227" formatCode="_-* #,##0.000_-;\-* #,##0.000_-;_-* &quot;-&quot;??_-;_-@_-">
                  <c:v>23.300158534437202</c:v>
                </c:pt>
                <c:pt idx="228" formatCode="_-* #,##0.000_-;\-* #,##0.000_-;_-* &quot;-&quot;??_-;_-@_-">
                  <c:v>23.300158534437202</c:v>
                </c:pt>
                <c:pt idx="229" formatCode="_-* #,##0.000_-;\-* #,##0.000_-;_-* &quot;-&quot;??_-;_-@_-">
                  <c:v>26.879353496366431</c:v>
                </c:pt>
                <c:pt idx="230" formatCode="_-* #,##0.000_-;\-* #,##0.000_-;_-* &quot;-&quot;??_-;_-@_-">
                  <c:v>26.879353496366431</c:v>
                </c:pt>
                <c:pt idx="231" formatCode="_-* #,##0.000_-;\-* #,##0.000_-;_-* &quot;-&quot;??_-;_-@_-">
                  <c:v>26.879353496366431</c:v>
                </c:pt>
                <c:pt idx="232" formatCode="_-* #,##0.000_-;\-* #,##0.000_-;_-* &quot;-&quot;??_-;_-@_-">
                  <c:v>26.879353496366431</c:v>
                </c:pt>
                <c:pt idx="233" formatCode="_-* #,##0.000_-;\-* #,##0.000_-;_-* &quot;-&quot;??_-;_-@_-">
                  <c:v>26.879353496366431</c:v>
                </c:pt>
                <c:pt idx="234" formatCode="_-* #,##0.000_-;\-* #,##0.000_-;_-* &quot;-&quot;??_-;_-@_-">
                  <c:v>26.879353496366431</c:v>
                </c:pt>
                <c:pt idx="235" formatCode="_-* #,##0.000_-;\-* #,##0.000_-;_-* &quot;-&quot;??_-;_-@_-">
                  <c:v>22.940108393628432</c:v>
                </c:pt>
                <c:pt idx="236" formatCode="_-* #,##0.000_-;\-* #,##0.000_-;_-* &quot;-&quot;??_-;_-@_-">
                  <c:v>22.940108393628432</c:v>
                </c:pt>
                <c:pt idx="237" formatCode="_-* #,##0.000_-;\-* #,##0.000_-;_-* &quot;-&quot;??_-;_-@_-">
                  <c:v>22.940108393628432</c:v>
                </c:pt>
                <c:pt idx="238" formatCode="_-* #,##0.000_-;\-* #,##0.000_-;_-* &quot;-&quot;??_-;_-@_-">
                  <c:v>22.940108393628432</c:v>
                </c:pt>
                <c:pt idx="239" formatCode="_-* #,##0.000_-;\-* #,##0.000_-;_-* &quot;-&quot;??_-;_-@_-">
                  <c:v>22.940108393628432</c:v>
                </c:pt>
                <c:pt idx="240" formatCode="_-* #,##0.000_-;\-* #,##0.000_-;_-* &quot;-&quot;??_-;_-@_-">
                  <c:v>22.940108393628432</c:v>
                </c:pt>
                <c:pt idx="241" formatCode="_-* #,##0.000_-;\-* #,##0.000_-;_-* &quot;-&quot;??_-;_-@_-">
                  <c:v>23.201216230760952</c:v>
                </c:pt>
                <c:pt idx="242" formatCode="_-* #,##0.000_-;\-* #,##0.000_-;_-* &quot;-&quot;??_-;_-@_-">
                  <c:v>23.201216230760952</c:v>
                </c:pt>
                <c:pt idx="243" formatCode="_-* #,##0.000_-;\-* #,##0.000_-;_-* &quot;-&quot;??_-;_-@_-">
                  <c:v>23.201216230760952</c:v>
                </c:pt>
                <c:pt idx="244" formatCode="_-* #,##0.000_-;\-* #,##0.000_-;_-* &quot;-&quot;??_-;_-@_-">
                  <c:v>23.201216230760952</c:v>
                </c:pt>
                <c:pt idx="245" formatCode="_-* #,##0.000_-;\-* #,##0.000_-;_-* &quot;-&quot;??_-;_-@_-">
                  <c:v>23.201216230760952</c:v>
                </c:pt>
                <c:pt idx="246" formatCode="_-* #,##0.000_-;\-* #,##0.000_-;_-* &quot;-&quot;??_-;_-@_-">
                  <c:v>23.201216230760952</c:v>
                </c:pt>
                <c:pt idx="247" formatCode="_-* #,##0.000_-;\-* #,##0.000_-;_-* &quot;-&quot;??_-;_-@_-">
                  <c:v>25.327194125310903</c:v>
                </c:pt>
                <c:pt idx="248" formatCode="_-* #,##0.000_-;\-* #,##0.000_-;_-* &quot;-&quot;??_-;_-@_-">
                  <c:v>25.327194125310903</c:v>
                </c:pt>
                <c:pt idx="249" formatCode="_-* #,##0.000_-;\-* #,##0.000_-;_-* &quot;-&quot;??_-;_-@_-">
                  <c:v>25.327194125310903</c:v>
                </c:pt>
                <c:pt idx="250" formatCode="_-* #,##0.000_-;\-* #,##0.000_-;_-* &quot;-&quot;??_-;_-@_-">
                  <c:v>25.327194125310903</c:v>
                </c:pt>
                <c:pt idx="251" formatCode="_-* #,##0.000_-;\-* #,##0.000_-;_-* &quot;-&quot;??_-;_-@_-">
                  <c:v>25.327194125310903</c:v>
                </c:pt>
                <c:pt idx="252" formatCode="_-* #,##0.000_-;\-* #,##0.000_-;_-* &quot;-&quot;??_-;_-@_-">
                  <c:v>25.327194125310903</c:v>
                </c:pt>
                <c:pt idx="253" formatCode="_-* #,##0.000_-;\-* #,##0.000_-;_-* &quot;-&quot;??_-;_-@_-">
                  <c:v>29.663360434501833</c:v>
                </c:pt>
                <c:pt idx="254" formatCode="_-* #,##0.000_-;\-* #,##0.000_-;_-* &quot;-&quot;??_-;_-@_-">
                  <c:v>29.663360434501833</c:v>
                </c:pt>
                <c:pt idx="255" formatCode="_-* #,##0.000_-;\-* #,##0.000_-;_-* &quot;-&quot;??_-;_-@_-">
                  <c:v>29.663360434501833</c:v>
                </c:pt>
                <c:pt idx="256" formatCode="_-* #,##0.000_-;\-* #,##0.000_-;_-* &quot;-&quot;??_-;_-@_-">
                  <c:v>29.663360434501833</c:v>
                </c:pt>
                <c:pt idx="257" formatCode="_-* #,##0.000_-;\-* #,##0.000_-;_-* &quot;-&quot;??_-;_-@_-">
                  <c:v>29.663360434501833</c:v>
                </c:pt>
                <c:pt idx="258" formatCode="_-* #,##0.000_-;\-* #,##0.000_-;_-* &quot;-&quot;??_-;_-@_-">
                  <c:v>29.663360434501833</c:v>
                </c:pt>
                <c:pt idx="259" formatCode="_-* #,##0.000_-;\-* #,##0.000_-;_-* &quot;-&quot;??_-;_-@_-">
                  <c:v>33.427945827589006</c:v>
                </c:pt>
                <c:pt idx="260" formatCode="_-* #,##0.000_-;\-* #,##0.000_-;_-* &quot;-&quot;??_-;_-@_-">
                  <c:v>33.427945827589006</c:v>
                </c:pt>
                <c:pt idx="261" formatCode="_-* #,##0.000_-;\-* #,##0.000_-;_-* &quot;-&quot;??_-;_-@_-">
                  <c:v>33.427945827589006</c:v>
                </c:pt>
                <c:pt idx="262" formatCode="_-* #,##0.000_-;\-* #,##0.000_-;_-* &quot;-&quot;??_-;_-@_-">
                  <c:v>33.427945827589006</c:v>
                </c:pt>
                <c:pt idx="263" formatCode="_-* #,##0.000_-;\-* #,##0.000_-;_-* &quot;-&quot;??_-;_-@_-">
                  <c:v>33.427945827589006</c:v>
                </c:pt>
                <c:pt idx="264" formatCode="_-* #,##0.000_-;\-* #,##0.000_-;_-* &quot;-&quot;??_-;_-@_-">
                  <c:v>33.427945827589006</c:v>
                </c:pt>
                <c:pt idx="265" formatCode="_-* #,##0.000_-;\-* #,##0.000_-;_-* &quot;-&quot;??_-;_-@_-">
                  <c:v>31.175828672759511</c:v>
                </c:pt>
                <c:pt idx="266" formatCode="_-* #,##0.000_-;\-* #,##0.000_-;_-* &quot;-&quot;??_-;_-@_-">
                  <c:v>31.175828672759511</c:v>
                </c:pt>
                <c:pt idx="267" formatCode="_-* #,##0.000_-;\-* #,##0.000_-;_-* &quot;-&quot;??_-;_-@_-">
                  <c:v>31.175828672759511</c:v>
                </c:pt>
                <c:pt idx="268" formatCode="_-* #,##0.000_-;\-* #,##0.000_-;_-* &quot;-&quot;??_-;_-@_-">
                  <c:v>31.175828672759511</c:v>
                </c:pt>
                <c:pt idx="269" formatCode="_-* #,##0.000_-;\-* #,##0.000_-;_-* &quot;-&quot;??_-;_-@_-">
                  <c:v>31.175828672759511</c:v>
                </c:pt>
                <c:pt idx="270" formatCode="_-* #,##0.000_-;\-* #,##0.000_-;_-* &quot;-&quot;??_-;_-@_-">
                  <c:v>31.175828672759511</c:v>
                </c:pt>
                <c:pt idx="271" formatCode="_-* #,##0.000_-;\-* #,##0.000_-;_-* &quot;-&quot;??_-;_-@_-">
                  <c:v>37.026271660145326</c:v>
                </c:pt>
                <c:pt idx="272" formatCode="_-* #,##0.000_-;\-* #,##0.000_-;_-* &quot;-&quot;??_-;_-@_-">
                  <c:v>37.026271660145326</c:v>
                </c:pt>
                <c:pt idx="273" formatCode="_-* #,##0.000_-;\-* #,##0.000_-;_-* &quot;-&quot;??_-;_-@_-">
                  <c:v>37.026271660145326</c:v>
                </c:pt>
                <c:pt idx="274" formatCode="_-* #,##0.000_-;\-* #,##0.000_-;_-* &quot;-&quot;??_-;_-@_-">
                  <c:v>37.026271660145326</c:v>
                </c:pt>
                <c:pt idx="275" formatCode="_-* #,##0.000_-;\-* #,##0.000_-;_-* &quot;-&quot;??_-;_-@_-">
                  <c:v>37.026271660145326</c:v>
                </c:pt>
                <c:pt idx="276" formatCode="_-* #,##0.000_-;\-* #,##0.000_-;_-* &quot;-&quot;??_-;_-@_-">
                  <c:v>37.026271660145326</c:v>
                </c:pt>
                <c:pt idx="277" formatCode="_-* #,##0.000_-;\-* #,##0.000_-;_-* &quot;-&quot;??_-;_-@_-">
                  <c:v>42.179019233315053</c:v>
                </c:pt>
                <c:pt idx="278" formatCode="_-* #,##0.000_-;\-* #,##0.000_-;_-* &quot;-&quot;??_-;_-@_-">
                  <c:v>42.179019233315053</c:v>
                </c:pt>
                <c:pt idx="279" formatCode="_-* #,##0.000_-;\-* #,##0.000_-;_-* &quot;-&quot;??_-;_-@_-">
                  <c:v>42.179019233315053</c:v>
                </c:pt>
                <c:pt idx="280" formatCode="_-* #,##0.000_-;\-* #,##0.000_-;_-* &quot;-&quot;??_-;_-@_-">
                  <c:v>42.179019233315053</c:v>
                </c:pt>
                <c:pt idx="281" formatCode="_-* #,##0.000_-;\-* #,##0.000_-;_-* &quot;-&quot;??_-;_-@_-">
                  <c:v>42.179019233315053</c:v>
                </c:pt>
                <c:pt idx="282" formatCode="_-* #,##0.000_-;\-* #,##0.000_-;_-* &quot;-&quot;??_-;_-@_-">
                  <c:v>42.179019233315053</c:v>
                </c:pt>
                <c:pt idx="283" formatCode="_-* #,##0.000_-;\-* #,##0.000_-;_-* &quot;-&quot;??_-;_-@_-">
                  <c:v>50.127169776292583</c:v>
                </c:pt>
                <c:pt idx="284" formatCode="_-* #,##0.000_-;\-* #,##0.000_-;_-* &quot;-&quot;??_-;_-@_-">
                  <c:v>50.127169776292583</c:v>
                </c:pt>
                <c:pt idx="285" formatCode="_-* #,##0.000_-;\-* #,##0.000_-;_-* &quot;-&quot;??_-;_-@_-">
                  <c:v>50.127169776292583</c:v>
                </c:pt>
                <c:pt idx="286" formatCode="_-* #,##0.000_-;\-* #,##0.000_-;_-* &quot;-&quot;??_-;_-@_-">
                  <c:v>50.127169776292583</c:v>
                </c:pt>
                <c:pt idx="287" formatCode="_-* #,##0.000_-;\-* #,##0.000_-;_-* &quot;-&quot;??_-;_-@_-">
                  <c:v>50.127169776292583</c:v>
                </c:pt>
                <c:pt idx="288" formatCode="_-* #,##0.000_-;\-* #,##0.000_-;_-* &quot;-&quot;??_-;_-@_-">
                  <c:v>50.127169776292583</c:v>
                </c:pt>
                <c:pt idx="289" formatCode="_-* #,##0.000_-;\-* #,##0.000_-;_-* &quot;-&quot;??_-;_-@_-">
                  <c:v>53.438318260320528</c:v>
                </c:pt>
                <c:pt idx="290" formatCode="_-* #,##0.000_-;\-* #,##0.000_-;_-* &quot;-&quot;??_-;_-@_-">
                  <c:v>53.438318260320528</c:v>
                </c:pt>
                <c:pt idx="291" formatCode="_-* #,##0.000_-;\-* #,##0.000_-;_-* &quot;-&quot;??_-;_-@_-">
                  <c:v>53.438318260320528</c:v>
                </c:pt>
                <c:pt idx="292" formatCode="_-* #,##0.000_-;\-* #,##0.000_-;_-* &quot;-&quot;??_-;_-@_-">
                  <c:v>53.438318260320528</c:v>
                </c:pt>
                <c:pt idx="293" formatCode="_-* #,##0.000_-;\-* #,##0.000_-;_-* &quot;-&quot;??_-;_-@_-">
                  <c:v>53.438318260320528</c:v>
                </c:pt>
                <c:pt idx="294" formatCode="_-* #,##0.000_-;\-* #,##0.000_-;_-* &quot;-&quot;??_-;_-@_-">
                  <c:v>53.438318260320528</c:v>
                </c:pt>
                <c:pt idx="295" formatCode="_-* #,##0.000_-;\-* #,##0.000_-;_-* &quot;-&quot;??_-;_-@_-">
                  <c:v>87.436685560950863</c:v>
                </c:pt>
                <c:pt idx="296" formatCode="_-* #,##0.000_-;\-* #,##0.000_-;_-* &quot;-&quot;??_-;_-@_-">
                  <c:v>87.436685560950863</c:v>
                </c:pt>
                <c:pt idx="297" formatCode="_-* #,##0.000_-;\-* #,##0.000_-;_-* &quot;-&quot;??_-;_-@_-">
                  <c:v>87.436685560950863</c:v>
                </c:pt>
                <c:pt idx="298" formatCode="_-* #,##0.000_-;\-* #,##0.000_-;_-* &quot;-&quot;??_-;_-@_-">
                  <c:v>87.436685560950863</c:v>
                </c:pt>
                <c:pt idx="299" formatCode="_-* #,##0.000_-;\-* #,##0.000_-;_-* &quot;-&quot;??_-;_-@_-">
                  <c:v>87.436685560950863</c:v>
                </c:pt>
                <c:pt idx="300" formatCode="_-* #,##0.000_-;\-* #,##0.000_-;_-* &quot;-&quot;??_-;_-@_-">
                  <c:v>87.436685560950863</c:v>
                </c:pt>
                <c:pt idx="301" formatCode="_-* #,##0.000_-;\-* #,##0.000_-;_-* &quot;-&quot;??_-;_-@_-">
                  <c:v>103.62125795818848</c:v>
                </c:pt>
                <c:pt idx="302" formatCode="_-* #,##0.000_-;\-* #,##0.000_-;_-* &quot;-&quot;??_-;_-@_-">
                  <c:v>103.62125795818848</c:v>
                </c:pt>
                <c:pt idx="303" formatCode="_-* #,##0.000_-;\-* #,##0.000_-;_-* &quot;-&quot;??_-;_-@_-">
                  <c:v>97.634545841310356</c:v>
                </c:pt>
                <c:pt idx="304" formatCode="_-* #,##0.000_-;\-* #,##0.000_-;_-* &quot;-&quot;??_-;_-@_-">
                  <c:v>97.634545841310356</c:v>
                </c:pt>
                <c:pt idx="305" formatCode="_-* #,##0.000_-;\-* #,##0.000_-;_-* &quot;-&quot;??_-;_-@_-">
                  <c:v>97.634545841310356</c:v>
                </c:pt>
                <c:pt idx="306" formatCode="_-* #,##0.000_-;\-* #,##0.000_-;_-* &quot;-&quot;??_-;_-@_-">
                  <c:v>97.634545841310356</c:v>
                </c:pt>
                <c:pt idx="307" formatCode="_-* #,##0.000_-;\-* #,##0.000_-;_-* &quot;-&quot;??_-;_-@_-">
                  <c:v>131.44840334232416</c:v>
                </c:pt>
                <c:pt idx="308" formatCode="_-* #,##0.000_-;\-* #,##0.000_-;_-* &quot;-&quot;??_-;_-@_-">
                  <c:v>131.44840334232416</c:v>
                </c:pt>
                <c:pt idx="309" formatCode="_-* #,##0.000_-;\-* #,##0.000_-;_-* &quot;-&quot;??_-;_-@_-">
                  <c:v>131.44840334232416</c:v>
                </c:pt>
                <c:pt idx="310" formatCode="_-* #,##0.000_-;\-* #,##0.000_-;_-* &quot;-&quot;??_-;_-@_-">
                  <c:v>131.44840334232416</c:v>
                </c:pt>
                <c:pt idx="311" formatCode="_-* #,##0.000_-;\-* #,##0.000_-;_-* &quot;-&quot;??_-;_-@_-">
                  <c:v>131.44840334232416</c:v>
                </c:pt>
                <c:pt idx="312" formatCode="_-* #,##0.000_-;\-* #,##0.000_-;_-* &quot;-&quot;??_-;_-@_-">
                  <c:v>131.44840334232416</c:v>
                </c:pt>
                <c:pt idx="313" formatCode="_-* #,##0.000_-;\-* #,##0.000_-;_-* &quot;-&quot;??_-;_-@_-">
                  <c:v>108.43076272050499</c:v>
                </c:pt>
                <c:pt idx="314" formatCode="_-* #,##0.000_-;\-* #,##0.000_-;_-* &quot;-&quot;??_-;_-@_-">
                  <c:v>108.43076272050499</c:v>
                </c:pt>
                <c:pt idx="315" formatCode="_-* #,##0.000_-;\-* #,##0.000_-;_-* &quot;-&quot;??_-;_-@_-">
                  <c:v>108.43076272050499</c:v>
                </c:pt>
                <c:pt idx="316" formatCode="_-* #,##0.000_-;\-* #,##0.000_-;_-* &quot;-&quot;??_-;_-@_-">
                  <c:v>108.43076272050499</c:v>
                </c:pt>
                <c:pt idx="317" formatCode="_-* #,##0.000_-;\-* #,##0.000_-;_-* &quot;-&quot;??_-;_-@_-">
                  <c:v>108.43076272050499</c:v>
                </c:pt>
                <c:pt idx="318" formatCode="_-* #,##0.000_-;\-* #,##0.000_-;_-* &quot;-&quot;??_-;_-@_-">
                  <c:v>108.43076272050499</c:v>
                </c:pt>
                <c:pt idx="319" formatCode="_-* #,##0.000_-;\-* #,##0.000_-;_-* &quot;-&quot;??_-;_-@_-">
                  <c:v>105.90452947711584</c:v>
                </c:pt>
                <c:pt idx="320" formatCode="_-* #,##0.000_-;\-* #,##0.000_-;_-* &quot;-&quot;??_-;_-@_-">
                  <c:v>105.90452947711584</c:v>
                </c:pt>
                <c:pt idx="321" formatCode="_-* #,##0.000_-;\-* #,##0.000_-;_-* &quot;-&quot;??_-;_-@_-">
                  <c:v>105.90452947711584</c:v>
                </c:pt>
                <c:pt idx="322" formatCode="_-* #,##0.000_-;\-* #,##0.000_-;_-* &quot;-&quot;??_-;_-@_-">
                  <c:v>105.90452947711584</c:v>
                </c:pt>
                <c:pt idx="323" formatCode="_-* #,##0.000_-;\-* #,##0.000_-;_-* &quot;-&quot;??_-;_-@_-">
                  <c:v>105.90452947711584</c:v>
                </c:pt>
                <c:pt idx="324" formatCode="_-* #,##0.000_-;\-* #,##0.000_-;_-* &quot;-&quot;??_-;_-@_-">
                  <c:v>105.90452947711584</c:v>
                </c:pt>
                <c:pt idx="325" formatCode="_-* #,##0.000_-;\-* #,##0.000_-;_-* &quot;-&quot;??_-;_-@_-">
                  <c:v>88.13703279552287</c:v>
                </c:pt>
                <c:pt idx="326" formatCode="_-* #,##0.000_-;\-* #,##0.000_-;_-* &quot;-&quot;??_-;_-@_-">
                  <c:v>88.13703279552287</c:v>
                </c:pt>
                <c:pt idx="327" formatCode="_-* #,##0.000_-;\-* #,##0.000_-;_-* &quot;-&quot;??_-;_-@_-">
                  <c:v>88.13703279552287</c:v>
                </c:pt>
                <c:pt idx="328" formatCode="_-* #,##0.000_-;\-* #,##0.000_-;_-* &quot;-&quot;??_-;_-@_-">
                  <c:v>88.13703279552287</c:v>
                </c:pt>
                <c:pt idx="329" formatCode="_-* #,##0.000_-;\-* #,##0.000_-;_-* &quot;-&quot;??_-;_-@_-">
                  <c:v>88.13703279552287</c:v>
                </c:pt>
                <c:pt idx="330" formatCode="_-* #,##0.000_-;\-* #,##0.000_-;_-* &quot;-&quot;??_-;_-@_-">
                  <c:v>88.13703279552287</c:v>
                </c:pt>
                <c:pt idx="331" formatCode="_-* #,##0.000_-;\-* #,##0.000_-;_-* &quot;-&quot;??_-;_-@_-">
                  <c:v>88.866843479845315</c:v>
                </c:pt>
                <c:pt idx="332" formatCode="_-* #,##0.000_-;\-* #,##0.000_-;_-* &quot;-&quot;??_-;_-@_-">
                  <c:v>90.682588215849918</c:v>
                </c:pt>
                <c:pt idx="333" formatCode="_-* #,##0.000_-;\-* #,##0.000_-;_-* &quot;-&quot;??_-;_-@_-">
                  <c:v>90.682588215849918</c:v>
                </c:pt>
                <c:pt idx="334" formatCode="_-* #,##0.000_-;\-* #,##0.000_-;_-* &quot;-&quot;??_-;_-@_-">
                  <c:v>90.682588215849918</c:v>
                </c:pt>
                <c:pt idx="335" formatCode="_-* #,##0.000_-;\-* #,##0.000_-;_-* &quot;-&quot;??_-;_-@_-">
                  <c:v>90.682588215849918</c:v>
                </c:pt>
                <c:pt idx="336" formatCode="_-* #,##0.000_-;\-* #,##0.000_-;_-* &quot;-&quot;??_-;_-@_-">
                  <c:v>90.682588215849918</c:v>
                </c:pt>
                <c:pt idx="337" formatCode="_-* #,##0.000_-;\-* #,##0.000_-;_-* &quot;-&quot;??_-;_-@_-">
                  <c:v>92.817679558011051</c:v>
                </c:pt>
                <c:pt idx="338" formatCode="_-* #,##0.000_-;\-* #,##0.000_-;_-* &quot;-&quot;??_-;_-@_-">
                  <c:v>92.817679558011051</c:v>
                </c:pt>
                <c:pt idx="339" formatCode="_-* #,##0.000_-;\-* #,##0.000_-;_-* &quot;-&quot;??_-;_-@_-">
                  <c:v>92.817679558011051</c:v>
                </c:pt>
                <c:pt idx="340" formatCode="_-* #,##0.000_-;\-* #,##0.000_-;_-* &quot;-&quot;??_-;_-@_-">
                  <c:v>92.817679558011051</c:v>
                </c:pt>
                <c:pt idx="341" formatCode="_-* #,##0.000_-;\-* #,##0.000_-;_-* &quot;-&quot;??_-;_-@_-">
                  <c:v>92.817679558011051</c:v>
                </c:pt>
                <c:pt idx="342" formatCode="_-* #,##0.000_-;\-* #,##0.000_-;_-* &quot;-&quot;??_-;_-@_-">
                  <c:v>92.817679558011051</c:v>
                </c:pt>
                <c:pt idx="343" formatCode="_-* #,##0.000_-;\-* #,##0.000_-;_-* &quot;-&quot;??_-;_-@_-">
                  <c:v>84.531414749116166</c:v>
                </c:pt>
                <c:pt idx="344" formatCode="_-* #,##0.000_-;\-* #,##0.000_-;_-* &quot;-&quot;??_-;_-@_-">
                  <c:v>84.531414749116166</c:v>
                </c:pt>
                <c:pt idx="345" formatCode="_-* #,##0.000_-;\-* #,##0.000_-;_-* &quot;-&quot;??_-;_-@_-">
                  <c:v>84.531414749116166</c:v>
                </c:pt>
                <c:pt idx="346" formatCode="_-* #,##0.000_-;\-* #,##0.000_-;_-* &quot;-&quot;??_-;_-@_-">
                  <c:v>84.531414749116166</c:v>
                </c:pt>
                <c:pt idx="347" formatCode="_-* #,##0.000_-;\-* #,##0.000_-;_-* &quot;-&quot;??_-;_-@_-">
                  <c:v>84.531414749116166</c:v>
                </c:pt>
                <c:pt idx="348" formatCode="_-* #,##0.000_-;\-* #,##0.000_-;_-* &quot;-&quot;??_-;_-@_-">
                  <c:v>84.531414749116166</c:v>
                </c:pt>
                <c:pt idx="349" formatCode="_-* #,##0.000_-;\-* #,##0.000_-;_-* &quot;-&quot;??_-;_-@_-">
                  <c:v>81.716110424392255</c:v>
                </c:pt>
                <c:pt idx="350" formatCode="_-* #,##0.000_-;\-* #,##0.000_-;_-* &quot;-&quot;??_-;_-@_-">
                  <c:v>81.716110424392255</c:v>
                </c:pt>
                <c:pt idx="351" formatCode="_-* #,##0.000_-;\-* #,##0.000_-;_-* &quot;-&quot;??_-;_-@_-">
                  <c:v>81.716110424392255</c:v>
                </c:pt>
                <c:pt idx="352" formatCode="_-* #,##0.000_-;\-* #,##0.000_-;_-* &quot;-&quot;??_-;_-@_-">
                  <c:v>81.716110424392255</c:v>
                </c:pt>
                <c:pt idx="353" formatCode="_-* #,##0.000_-;\-* #,##0.000_-;_-* &quot;-&quot;??_-;_-@_-">
                  <c:v>81.716110424392255</c:v>
                </c:pt>
                <c:pt idx="354" formatCode="_-* #,##0.000_-;\-* #,##0.000_-;_-* &quot;-&quot;??_-;_-@_-">
                  <c:v>81.716110424392255</c:v>
                </c:pt>
                <c:pt idx="355" formatCode="_-* #,##0.000_-;\-* #,##0.000_-;_-* &quot;-&quot;??_-;_-@_-">
                  <c:v>82.019612311320117</c:v>
                </c:pt>
                <c:pt idx="356" formatCode="_-* #,##0.000_-;\-* #,##0.000_-;_-* &quot;-&quot;??_-;_-@_-">
                  <c:v>82.019612311320117</c:v>
                </c:pt>
                <c:pt idx="357" formatCode="_-* #,##0.000_-;\-* #,##0.000_-;_-* &quot;-&quot;??_-;_-@_-">
                  <c:v>82.019612311320117</c:v>
                </c:pt>
                <c:pt idx="358" formatCode="_-* #,##0.000_-;\-* #,##0.000_-;_-* &quot;-&quot;??_-;_-@_-">
                  <c:v>82.019612311320117</c:v>
                </c:pt>
                <c:pt idx="359" formatCode="_-* #,##0.000_-;\-* #,##0.000_-;_-* &quot;-&quot;??_-;_-@_-">
                  <c:v>82.019612311320117</c:v>
                </c:pt>
                <c:pt idx="360" formatCode="_-* #,##0.000_-;\-* #,##0.000_-;_-* &quot;-&quot;??_-;_-@_-">
                  <c:v>82.019612311320117</c:v>
                </c:pt>
                <c:pt idx="361" formatCode="_-* #,##0.000_-;\-* #,##0.000_-;_-* &quot;-&quot;??_-;_-@_-">
                  <c:v>75.795159201158128</c:v>
                </c:pt>
                <c:pt idx="362" formatCode="_-* #,##0.000_-;\-* #,##0.000_-;_-* &quot;-&quot;??_-;_-@_-">
                  <c:v>75.795159201158128</c:v>
                </c:pt>
                <c:pt idx="363" formatCode="_-* #,##0.000_-;\-* #,##0.000_-;_-* &quot;-&quot;??_-;_-@_-">
                  <c:v>75.795159201158128</c:v>
                </c:pt>
                <c:pt idx="364" formatCode="_-* #,##0.000_-;\-* #,##0.000_-;_-* &quot;-&quot;??_-;_-@_-">
                  <c:v>75.795159201158128</c:v>
                </c:pt>
              </c:numCache>
              <c:extLst>
                <c:ext xmlns:c15="http://schemas.microsoft.com/office/drawing/2012/chart" uri="{02D57815-91ED-43cb-92C2-25804820EDAC}">
                  <c15:fullRef>
                    <c15:sqref>Datos!$H$2:$H$368</c15:sqref>
                  </c15:fullRef>
                </c:ext>
              </c:extLst>
            </c:numRef>
          </c:val>
          <c:smooth val="0"/>
        </c:ser>
        <c:ser>
          <c:idx val="7"/>
          <c:order val="2"/>
          <c:tx>
            <c:strRef>
              <c:f>Datos!$L$1</c:f>
              <c:strCache>
                <c:ptCount val="1"/>
                <c:pt idx="0">
                  <c:v>PNP SIC [USD$/MWh]</c:v>
                </c:pt>
              </c:strCache>
            </c:strRef>
          </c:tx>
          <c:spPr>
            <a:ln w="28575" cap="rnd">
              <a:solidFill>
                <a:schemeClr val="accent2">
                  <a:lumMod val="60000"/>
                </a:schemeClr>
              </a:solidFill>
              <a:round/>
            </a:ln>
            <a:effectLst/>
          </c:spPr>
          <c:cat>
            <c:numRef>
              <c:f>Datos!$A$3:$A$368</c:f>
              <c:numCache>
                <c:formatCode>mmm\-yy</c:formatCode>
                <c:ptCount val="366"/>
                <c:pt idx="0">
                  <c:v>30348</c:v>
                </c:pt>
                <c:pt idx="1">
                  <c:v>30376</c:v>
                </c:pt>
                <c:pt idx="2">
                  <c:v>30407</c:v>
                </c:pt>
                <c:pt idx="3">
                  <c:v>30437</c:v>
                </c:pt>
                <c:pt idx="4">
                  <c:v>30468</c:v>
                </c:pt>
                <c:pt idx="5">
                  <c:v>30498</c:v>
                </c:pt>
                <c:pt idx="6">
                  <c:v>30529</c:v>
                </c:pt>
                <c:pt idx="7">
                  <c:v>30560</c:v>
                </c:pt>
                <c:pt idx="8">
                  <c:v>30590</c:v>
                </c:pt>
                <c:pt idx="9">
                  <c:v>30621</c:v>
                </c:pt>
                <c:pt idx="10">
                  <c:v>30651</c:v>
                </c:pt>
                <c:pt idx="11">
                  <c:v>30682</c:v>
                </c:pt>
                <c:pt idx="12">
                  <c:v>30713</c:v>
                </c:pt>
                <c:pt idx="13">
                  <c:v>30742</c:v>
                </c:pt>
                <c:pt idx="14">
                  <c:v>30773</c:v>
                </c:pt>
                <c:pt idx="15">
                  <c:v>30803</c:v>
                </c:pt>
                <c:pt idx="16">
                  <c:v>30834</c:v>
                </c:pt>
                <c:pt idx="17">
                  <c:v>30864</c:v>
                </c:pt>
                <c:pt idx="18">
                  <c:v>30895</c:v>
                </c:pt>
                <c:pt idx="19">
                  <c:v>30926</c:v>
                </c:pt>
                <c:pt idx="20">
                  <c:v>30956</c:v>
                </c:pt>
                <c:pt idx="21">
                  <c:v>30987</c:v>
                </c:pt>
                <c:pt idx="22">
                  <c:v>31017</c:v>
                </c:pt>
                <c:pt idx="23">
                  <c:v>31048</c:v>
                </c:pt>
                <c:pt idx="24">
                  <c:v>31079</c:v>
                </c:pt>
                <c:pt idx="25">
                  <c:v>31107</c:v>
                </c:pt>
                <c:pt idx="26">
                  <c:v>31138</c:v>
                </c:pt>
                <c:pt idx="27">
                  <c:v>31168</c:v>
                </c:pt>
                <c:pt idx="28">
                  <c:v>31199</c:v>
                </c:pt>
                <c:pt idx="29">
                  <c:v>31229</c:v>
                </c:pt>
                <c:pt idx="30">
                  <c:v>31260</c:v>
                </c:pt>
                <c:pt idx="31">
                  <c:v>31291</c:v>
                </c:pt>
                <c:pt idx="32">
                  <c:v>31321</c:v>
                </c:pt>
                <c:pt idx="33">
                  <c:v>31352</c:v>
                </c:pt>
                <c:pt idx="34">
                  <c:v>31382</c:v>
                </c:pt>
                <c:pt idx="35">
                  <c:v>31413</c:v>
                </c:pt>
                <c:pt idx="36">
                  <c:v>31444</c:v>
                </c:pt>
                <c:pt idx="37">
                  <c:v>31472</c:v>
                </c:pt>
                <c:pt idx="38">
                  <c:v>31503</c:v>
                </c:pt>
                <c:pt idx="39">
                  <c:v>31533</c:v>
                </c:pt>
                <c:pt idx="40">
                  <c:v>31564</c:v>
                </c:pt>
                <c:pt idx="41">
                  <c:v>31594</c:v>
                </c:pt>
                <c:pt idx="42">
                  <c:v>31625</c:v>
                </c:pt>
                <c:pt idx="43">
                  <c:v>31656</c:v>
                </c:pt>
                <c:pt idx="44">
                  <c:v>31686</c:v>
                </c:pt>
                <c:pt idx="45">
                  <c:v>31717</c:v>
                </c:pt>
                <c:pt idx="46">
                  <c:v>31747</c:v>
                </c:pt>
                <c:pt idx="47">
                  <c:v>31778</c:v>
                </c:pt>
                <c:pt idx="48">
                  <c:v>31809</c:v>
                </c:pt>
                <c:pt idx="49">
                  <c:v>31837</c:v>
                </c:pt>
                <c:pt idx="50">
                  <c:v>31868</c:v>
                </c:pt>
                <c:pt idx="51">
                  <c:v>31898</c:v>
                </c:pt>
                <c:pt idx="52">
                  <c:v>31929</c:v>
                </c:pt>
                <c:pt idx="53">
                  <c:v>31959</c:v>
                </c:pt>
                <c:pt idx="54">
                  <c:v>31990</c:v>
                </c:pt>
                <c:pt idx="55">
                  <c:v>32021</c:v>
                </c:pt>
                <c:pt idx="56">
                  <c:v>32051</c:v>
                </c:pt>
                <c:pt idx="57">
                  <c:v>32082</c:v>
                </c:pt>
                <c:pt idx="58">
                  <c:v>32112</c:v>
                </c:pt>
                <c:pt idx="59">
                  <c:v>32143</c:v>
                </c:pt>
                <c:pt idx="60">
                  <c:v>32174</c:v>
                </c:pt>
                <c:pt idx="61">
                  <c:v>32203</c:v>
                </c:pt>
                <c:pt idx="62">
                  <c:v>32234</c:v>
                </c:pt>
                <c:pt idx="63">
                  <c:v>32264</c:v>
                </c:pt>
                <c:pt idx="64">
                  <c:v>32295</c:v>
                </c:pt>
                <c:pt idx="65">
                  <c:v>32325</c:v>
                </c:pt>
                <c:pt idx="66">
                  <c:v>32356</c:v>
                </c:pt>
                <c:pt idx="67">
                  <c:v>32387</c:v>
                </c:pt>
                <c:pt idx="68">
                  <c:v>32417</c:v>
                </c:pt>
                <c:pt idx="69">
                  <c:v>32448</c:v>
                </c:pt>
                <c:pt idx="70">
                  <c:v>32478</c:v>
                </c:pt>
                <c:pt idx="71">
                  <c:v>32509</c:v>
                </c:pt>
                <c:pt idx="72">
                  <c:v>32540</c:v>
                </c:pt>
                <c:pt idx="73">
                  <c:v>32568</c:v>
                </c:pt>
                <c:pt idx="74">
                  <c:v>32599</c:v>
                </c:pt>
                <c:pt idx="75">
                  <c:v>32629</c:v>
                </c:pt>
                <c:pt idx="76">
                  <c:v>32660</c:v>
                </c:pt>
                <c:pt idx="77">
                  <c:v>32690</c:v>
                </c:pt>
                <c:pt idx="78">
                  <c:v>32721</c:v>
                </c:pt>
                <c:pt idx="79">
                  <c:v>32752</c:v>
                </c:pt>
                <c:pt idx="80">
                  <c:v>32782</c:v>
                </c:pt>
                <c:pt idx="81">
                  <c:v>32813</c:v>
                </c:pt>
                <c:pt idx="82">
                  <c:v>32843</c:v>
                </c:pt>
                <c:pt idx="83">
                  <c:v>32874</c:v>
                </c:pt>
                <c:pt idx="84">
                  <c:v>32905</c:v>
                </c:pt>
                <c:pt idx="85">
                  <c:v>32933</c:v>
                </c:pt>
                <c:pt idx="86">
                  <c:v>32964</c:v>
                </c:pt>
                <c:pt idx="87">
                  <c:v>32994</c:v>
                </c:pt>
                <c:pt idx="88">
                  <c:v>33025</c:v>
                </c:pt>
                <c:pt idx="89">
                  <c:v>33055</c:v>
                </c:pt>
                <c:pt idx="90">
                  <c:v>33086</c:v>
                </c:pt>
                <c:pt idx="91">
                  <c:v>33117</c:v>
                </c:pt>
                <c:pt idx="92">
                  <c:v>33147</c:v>
                </c:pt>
                <c:pt idx="93">
                  <c:v>33178</c:v>
                </c:pt>
                <c:pt idx="94">
                  <c:v>33208</c:v>
                </c:pt>
                <c:pt idx="95">
                  <c:v>33239</c:v>
                </c:pt>
                <c:pt idx="96">
                  <c:v>33270</c:v>
                </c:pt>
                <c:pt idx="97">
                  <c:v>33298</c:v>
                </c:pt>
                <c:pt idx="98">
                  <c:v>33329</c:v>
                </c:pt>
                <c:pt idx="99">
                  <c:v>33359</c:v>
                </c:pt>
                <c:pt idx="100">
                  <c:v>33390</c:v>
                </c:pt>
                <c:pt idx="101">
                  <c:v>33420</c:v>
                </c:pt>
                <c:pt idx="102">
                  <c:v>33451</c:v>
                </c:pt>
                <c:pt idx="103">
                  <c:v>33482</c:v>
                </c:pt>
                <c:pt idx="104">
                  <c:v>33512</c:v>
                </c:pt>
                <c:pt idx="105">
                  <c:v>33543</c:v>
                </c:pt>
                <c:pt idx="106">
                  <c:v>33573</c:v>
                </c:pt>
                <c:pt idx="107">
                  <c:v>33604</c:v>
                </c:pt>
                <c:pt idx="108">
                  <c:v>33635</c:v>
                </c:pt>
                <c:pt idx="109">
                  <c:v>33664</c:v>
                </c:pt>
                <c:pt idx="110">
                  <c:v>33695</c:v>
                </c:pt>
                <c:pt idx="111">
                  <c:v>33725</c:v>
                </c:pt>
                <c:pt idx="112">
                  <c:v>33756</c:v>
                </c:pt>
                <c:pt idx="113">
                  <c:v>33786</c:v>
                </c:pt>
                <c:pt idx="114">
                  <c:v>33817</c:v>
                </c:pt>
                <c:pt idx="115">
                  <c:v>33848</c:v>
                </c:pt>
                <c:pt idx="116">
                  <c:v>33878</c:v>
                </c:pt>
                <c:pt idx="117">
                  <c:v>33909</c:v>
                </c:pt>
                <c:pt idx="118">
                  <c:v>33939</c:v>
                </c:pt>
                <c:pt idx="119">
                  <c:v>33970</c:v>
                </c:pt>
                <c:pt idx="120">
                  <c:v>34001</c:v>
                </c:pt>
                <c:pt idx="121">
                  <c:v>34029</c:v>
                </c:pt>
                <c:pt idx="122">
                  <c:v>34060</c:v>
                </c:pt>
                <c:pt idx="123">
                  <c:v>34090</c:v>
                </c:pt>
                <c:pt idx="124">
                  <c:v>34121</c:v>
                </c:pt>
                <c:pt idx="125">
                  <c:v>34151</c:v>
                </c:pt>
                <c:pt idx="126">
                  <c:v>34182</c:v>
                </c:pt>
                <c:pt idx="127">
                  <c:v>34213</c:v>
                </c:pt>
                <c:pt idx="128">
                  <c:v>34243</c:v>
                </c:pt>
                <c:pt idx="129">
                  <c:v>34274</c:v>
                </c:pt>
                <c:pt idx="130">
                  <c:v>34304</c:v>
                </c:pt>
                <c:pt idx="131">
                  <c:v>34335</c:v>
                </c:pt>
                <c:pt idx="132">
                  <c:v>34366</c:v>
                </c:pt>
                <c:pt idx="133">
                  <c:v>34394</c:v>
                </c:pt>
                <c:pt idx="134">
                  <c:v>34425</c:v>
                </c:pt>
                <c:pt idx="135">
                  <c:v>34455</c:v>
                </c:pt>
                <c:pt idx="136">
                  <c:v>34486</c:v>
                </c:pt>
                <c:pt idx="137">
                  <c:v>34516</c:v>
                </c:pt>
                <c:pt idx="138">
                  <c:v>34547</c:v>
                </c:pt>
                <c:pt idx="139">
                  <c:v>34578</c:v>
                </c:pt>
                <c:pt idx="140">
                  <c:v>34608</c:v>
                </c:pt>
                <c:pt idx="141">
                  <c:v>34639</c:v>
                </c:pt>
                <c:pt idx="142">
                  <c:v>34669</c:v>
                </c:pt>
                <c:pt idx="143">
                  <c:v>34700</c:v>
                </c:pt>
                <c:pt idx="144">
                  <c:v>34731</c:v>
                </c:pt>
                <c:pt idx="145">
                  <c:v>34759</c:v>
                </c:pt>
                <c:pt idx="146">
                  <c:v>34790</c:v>
                </c:pt>
                <c:pt idx="147">
                  <c:v>34820</c:v>
                </c:pt>
                <c:pt idx="148">
                  <c:v>34851</c:v>
                </c:pt>
                <c:pt idx="149">
                  <c:v>34881</c:v>
                </c:pt>
                <c:pt idx="150">
                  <c:v>34912</c:v>
                </c:pt>
                <c:pt idx="151">
                  <c:v>34943</c:v>
                </c:pt>
                <c:pt idx="152">
                  <c:v>34973</c:v>
                </c:pt>
                <c:pt idx="153">
                  <c:v>35004</c:v>
                </c:pt>
                <c:pt idx="154">
                  <c:v>35034</c:v>
                </c:pt>
                <c:pt idx="155">
                  <c:v>35065</c:v>
                </c:pt>
                <c:pt idx="156">
                  <c:v>35096</c:v>
                </c:pt>
                <c:pt idx="157">
                  <c:v>35125</c:v>
                </c:pt>
                <c:pt idx="158">
                  <c:v>35156</c:v>
                </c:pt>
                <c:pt idx="159">
                  <c:v>35186</c:v>
                </c:pt>
                <c:pt idx="160">
                  <c:v>35217</c:v>
                </c:pt>
                <c:pt idx="161">
                  <c:v>35247</c:v>
                </c:pt>
                <c:pt idx="162">
                  <c:v>35278</c:v>
                </c:pt>
                <c:pt idx="163">
                  <c:v>35309</c:v>
                </c:pt>
                <c:pt idx="164">
                  <c:v>35339</c:v>
                </c:pt>
                <c:pt idx="165">
                  <c:v>35370</c:v>
                </c:pt>
                <c:pt idx="166">
                  <c:v>35400</c:v>
                </c:pt>
                <c:pt idx="167">
                  <c:v>35431</c:v>
                </c:pt>
                <c:pt idx="168">
                  <c:v>35462</c:v>
                </c:pt>
                <c:pt idx="169">
                  <c:v>35490</c:v>
                </c:pt>
                <c:pt idx="170">
                  <c:v>35521</c:v>
                </c:pt>
                <c:pt idx="171">
                  <c:v>35551</c:v>
                </c:pt>
                <c:pt idx="172">
                  <c:v>35582</c:v>
                </c:pt>
                <c:pt idx="173">
                  <c:v>35612</c:v>
                </c:pt>
                <c:pt idx="174">
                  <c:v>35643</c:v>
                </c:pt>
                <c:pt idx="175">
                  <c:v>35674</c:v>
                </c:pt>
                <c:pt idx="176">
                  <c:v>35704</c:v>
                </c:pt>
                <c:pt idx="177">
                  <c:v>35735</c:v>
                </c:pt>
                <c:pt idx="178">
                  <c:v>35765</c:v>
                </c:pt>
                <c:pt idx="179">
                  <c:v>35796</c:v>
                </c:pt>
                <c:pt idx="180">
                  <c:v>35827</c:v>
                </c:pt>
                <c:pt idx="181">
                  <c:v>35855</c:v>
                </c:pt>
                <c:pt idx="182">
                  <c:v>35886</c:v>
                </c:pt>
                <c:pt idx="183">
                  <c:v>35916</c:v>
                </c:pt>
                <c:pt idx="184">
                  <c:v>35947</c:v>
                </c:pt>
                <c:pt idx="185">
                  <c:v>35977</c:v>
                </c:pt>
                <c:pt idx="186">
                  <c:v>36008</c:v>
                </c:pt>
                <c:pt idx="187">
                  <c:v>36039</c:v>
                </c:pt>
                <c:pt idx="188">
                  <c:v>36069</c:v>
                </c:pt>
                <c:pt idx="189">
                  <c:v>36100</c:v>
                </c:pt>
                <c:pt idx="190">
                  <c:v>36130</c:v>
                </c:pt>
                <c:pt idx="191">
                  <c:v>36161</c:v>
                </c:pt>
                <c:pt idx="192">
                  <c:v>36192</c:v>
                </c:pt>
                <c:pt idx="193">
                  <c:v>36220</c:v>
                </c:pt>
                <c:pt idx="194">
                  <c:v>36251</c:v>
                </c:pt>
                <c:pt idx="195">
                  <c:v>36281</c:v>
                </c:pt>
                <c:pt idx="196">
                  <c:v>36312</c:v>
                </c:pt>
                <c:pt idx="197">
                  <c:v>36342</c:v>
                </c:pt>
                <c:pt idx="198">
                  <c:v>36373</c:v>
                </c:pt>
                <c:pt idx="199">
                  <c:v>36404</c:v>
                </c:pt>
                <c:pt idx="200">
                  <c:v>36434</c:v>
                </c:pt>
                <c:pt idx="201">
                  <c:v>36465</c:v>
                </c:pt>
                <c:pt idx="202">
                  <c:v>36495</c:v>
                </c:pt>
                <c:pt idx="203">
                  <c:v>36526</c:v>
                </c:pt>
                <c:pt idx="204">
                  <c:v>36557</c:v>
                </c:pt>
                <c:pt idx="205">
                  <c:v>36586</c:v>
                </c:pt>
                <c:pt idx="206">
                  <c:v>36617</c:v>
                </c:pt>
                <c:pt idx="207">
                  <c:v>36647</c:v>
                </c:pt>
                <c:pt idx="208">
                  <c:v>36678</c:v>
                </c:pt>
                <c:pt idx="209">
                  <c:v>36708</c:v>
                </c:pt>
                <c:pt idx="210">
                  <c:v>36739</c:v>
                </c:pt>
                <c:pt idx="211">
                  <c:v>36770</c:v>
                </c:pt>
                <c:pt idx="212">
                  <c:v>36800</c:v>
                </c:pt>
                <c:pt idx="213">
                  <c:v>36831</c:v>
                </c:pt>
                <c:pt idx="214">
                  <c:v>36861</c:v>
                </c:pt>
                <c:pt idx="215">
                  <c:v>36892</c:v>
                </c:pt>
                <c:pt idx="216">
                  <c:v>36923</c:v>
                </c:pt>
                <c:pt idx="217">
                  <c:v>36951</c:v>
                </c:pt>
                <c:pt idx="218">
                  <c:v>36982</c:v>
                </c:pt>
                <c:pt idx="219">
                  <c:v>37012</c:v>
                </c:pt>
                <c:pt idx="220">
                  <c:v>37043</c:v>
                </c:pt>
                <c:pt idx="221">
                  <c:v>37073</c:v>
                </c:pt>
                <c:pt idx="222">
                  <c:v>37104</c:v>
                </c:pt>
                <c:pt idx="223">
                  <c:v>37135</c:v>
                </c:pt>
                <c:pt idx="224">
                  <c:v>37165</c:v>
                </c:pt>
                <c:pt idx="225">
                  <c:v>37196</c:v>
                </c:pt>
                <c:pt idx="226">
                  <c:v>37226</c:v>
                </c:pt>
                <c:pt idx="227">
                  <c:v>37257</c:v>
                </c:pt>
                <c:pt idx="228">
                  <c:v>37288</c:v>
                </c:pt>
                <c:pt idx="229">
                  <c:v>37316</c:v>
                </c:pt>
                <c:pt idx="230">
                  <c:v>37347</c:v>
                </c:pt>
                <c:pt idx="231">
                  <c:v>37377</c:v>
                </c:pt>
                <c:pt idx="232">
                  <c:v>37408</c:v>
                </c:pt>
                <c:pt idx="233">
                  <c:v>37438</c:v>
                </c:pt>
                <c:pt idx="234">
                  <c:v>37469</c:v>
                </c:pt>
                <c:pt idx="235">
                  <c:v>37500</c:v>
                </c:pt>
                <c:pt idx="236">
                  <c:v>37530</c:v>
                </c:pt>
                <c:pt idx="237">
                  <c:v>37561</c:v>
                </c:pt>
                <c:pt idx="238">
                  <c:v>37591</c:v>
                </c:pt>
                <c:pt idx="239">
                  <c:v>37622</c:v>
                </c:pt>
                <c:pt idx="240">
                  <c:v>37653</c:v>
                </c:pt>
                <c:pt idx="241">
                  <c:v>37681</c:v>
                </c:pt>
                <c:pt idx="242">
                  <c:v>37712</c:v>
                </c:pt>
                <c:pt idx="243">
                  <c:v>37742</c:v>
                </c:pt>
                <c:pt idx="244">
                  <c:v>37773</c:v>
                </c:pt>
                <c:pt idx="245">
                  <c:v>37803</c:v>
                </c:pt>
                <c:pt idx="246">
                  <c:v>37834</c:v>
                </c:pt>
                <c:pt idx="247">
                  <c:v>37865</c:v>
                </c:pt>
                <c:pt idx="248">
                  <c:v>37895</c:v>
                </c:pt>
                <c:pt idx="249">
                  <c:v>37926</c:v>
                </c:pt>
                <c:pt idx="250">
                  <c:v>37956</c:v>
                </c:pt>
                <c:pt idx="251">
                  <c:v>37987</c:v>
                </c:pt>
                <c:pt idx="252">
                  <c:v>38018</c:v>
                </c:pt>
                <c:pt idx="253">
                  <c:v>38047</c:v>
                </c:pt>
                <c:pt idx="254">
                  <c:v>38078</c:v>
                </c:pt>
                <c:pt idx="255">
                  <c:v>38108</c:v>
                </c:pt>
                <c:pt idx="256">
                  <c:v>38139</c:v>
                </c:pt>
                <c:pt idx="257">
                  <c:v>38169</c:v>
                </c:pt>
                <c:pt idx="258">
                  <c:v>38200</c:v>
                </c:pt>
                <c:pt idx="259">
                  <c:v>38231</c:v>
                </c:pt>
                <c:pt idx="260">
                  <c:v>38261</c:v>
                </c:pt>
                <c:pt idx="261">
                  <c:v>38292</c:v>
                </c:pt>
                <c:pt idx="262">
                  <c:v>38322</c:v>
                </c:pt>
                <c:pt idx="263">
                  <c:v>38353</c:v>
                </c:pt>
                <c:pt idx="264">
                  <c:v>38384</c:v>
                </c:pt>
                <c:pt idx="265">
                  <c:v>38412</c:v>
                </c:pt>
                <c:pt idx="266">
                  <c:v>38443</c:v>
                </c:pt>
                <c:pt idx="267">
                  <c:v>38473</c:v>
                </c:pt>
                <c:pt idx="268">
                  <c:v>38504</c:v>
                </c:pt>
                <c:pt idx="269">
                  <c:v>38534</c:v>
                </c:pt>
                <c:pt idx="270">
                  <c:v>38565</c:v>
                </c:pt>
                <c:pt idx="271">
                  <c:v>38596</c:v>
                </c:pt>
                <c:pt idx="272">
                  <c:v>38626</c:v>
                </c:pt>
                <c:pt idx="273">
                  <c:v>38657</c:v>
                </c:pt>
                <c:pt idx="274">
                  <c:v>38687</c:v>
                </c:pt>
                <c:pt idx="275">
                  <c:v>38718</c:v>
                </c:pt>
                <c:pt idx="276">
                  <c:v>38749</c:v>
                </c:pt>
                <c:pt idx="277">
                  <c:v>38777</c:v>
                </c:pt>
                <c:pt idx="278">
                  <c:v>38808</c:v>
                </c:pt>
                <c:pt idx="279">
                  <c:v>38838</c:v>
                </c:pt>
                <c:pt idx="280">
                  <c:v>38869</c:v>
                </c:pt>
                <c:pt idx="281">
                  <c:v>38899</c:v>
                </c:pt>
                <c:pt idx="282">
                  <c:v>38930</c:v>
                </c:pt>
                <c:pt idx="283">
                  <c:v>38961</c:v>
                </c:pt>
                <c:pt idx="284">
                  <c:v>38991</c:v>
                </c:pt>
                <c:pt idx="285">
                  <c:v>39022</c:v>
                </c:pt>
                <c:pt idx="286">
                  <c:v>39052</c:v>
                </c:pt>
                <c:pt idx="287">
                  <c:v>39083</c:v>
                </c:pt>
                <c:pt idx="288">
                  <c:v>39114</c:v>
                </c:pt>
                <c:pt idx="289">
                  <c:v>39142</c:v>
                </c:pt>
                <c:pt idx="290">
                  <c:v>39173</c:v>
                </c:pt>
                <c:pt idx="291">
                  <c:v>39203</c:v>
                </c:pt>
                <c:pt idx="292">
                  <c:v>39234</c:v>
                </c:pt>
                <c:pt idx="293">
                  <c:v>39264</c:v>
                </c:pt>
                <c:pt idx="294">
                  <c:v>39295</c:v>
                </c:pt>
                <c:pt idx="295">
                  <c:v>39326</c:v>
                </c:pt>
                <c:pt idx="296">
                  <c:v>39356</c:v>
                </c:pt>
                <c:pt idx="297">
                  <c:v>39387</c:v>
                </c:pt>
                <c:pt idx="298">
                  <c:v>39417</c:v>
                </c:pt>
                <c:pt idx="299">
                  <c:v>39448</c:v>
                </c:pt>
                <c:pt idx="300">
                  <c:v>39479</c:v>
                </c:pt>
                <c:pt idx="301">
                  <c:v>39508</c:v>
                </c:pt>
                <c:pt idx="302">
                  <c:v>39539</c:v>
                </c:pt>
                <c:pt idx="303">
                  <c:v>39569</c:v>
                </c:pt>
                <c:pt idx="304">
                  <c:v>39600</c:v>
                </c:pt>
                <c:pt idx="305">
                  <c:v>39630</c:v>
                </c:pt>
                <c:pt idx="306">
                  <c:v>39661</c:v>
                </c:pt>
                <c:pt idx="307">
                  <c:v>39692</c:v>
                </c:pt>
                <c:pt idx="308">
                  <c:v>39722</c:v>
                </c:pt>
                <c:pt idx="309">
                  <c:v>39753</c:v>
                </c:pt>
                <c:pt idx="310">
                  <c:v>39783</c:v>
                </c:pt>
                <c:pt idx="311">
                  <c:v>39814</c:v>
                </c:pt>
                <c:pt idx="312">
                  <c:v>39845</c:v>
                </c:pt>
                <c:pt idx="313">
                  <c:v>39873</c:v>
                </c:pt>
                <c:pt idx="314">
                  <c:v>39904</c:v>
                </c:pt>
                <c:pt idx="315">
                  <c:v>39934</c:v>
                </c:pt>
                <c:pt idx="316">
                  <c:v>39965</c:v>
                </c:pt>
                <c:pt idx="317">
                  <c:v>39995</c:v>
                </c:pt>
                <c:pt idx="318">
                  <c:v>40026</c:v>
                </c:pt>
                <c:pt idx="319">
                  <c:v>40057</c:v>
                </c:pt>
                <c:pt idx="320">
                  <c:v>40087</c:v>
                </c:pt>
                <c:pt idx="321">
                  <c:v>40118</c:v>
                </c:pt>
                <c:pt idx="322">
                  <c:v>40148</c:v>
                </c:pt>
                <c:pt idx="323">
                  <c:v>40179</c:v>
                </c:pt>
                <c:pt idx="324">
                  <c:v>40210</c:v>
                </c:pt>
                <c:pt idx="325">
                  <c:v>40238</c:v>
                </c:pt>
                <c:pt idx="326">
                  <c:v>40269</c:v>
                </c:pt>
                <c:pt idx="327">
                  <c:v>40299</c:v>
                </c:pt>
                <c:pt idx="328">
                  <c:v>40330</c:v>
                </c:pt>
                <c:pt idx="329">
                  <c:v>40360</c:v>
                </c:pt>
                <c:pt idx="330">
                  <c:v>40391</c:v>
                </c:pt>
                <c:pt idx="331">
                  <c:v>40422</c:v>
                </c:pt>
                <c:pt idx="332">
                  <c:v>40452</c:v>
                </c:pt>
                <c:pt idx="333">
                  <c:v>40483</c:v>
                </c:pt>
                <c:pt idx="334">
                  <c:v>40513</c:v>
                </c:pt>
                <c:pt idx="335">
                  <c:v>40544</c:v>
                </c:pt>
                <c:pt idx="336">
                  <c:v>40575</c:v>
                </c:pt>
                <c:pt idx="337">
                  <c:v>40603</c:v>
                </c:pt>
                <c:pt idx="338">
                  <c:v>40634</c:v>
                </c:pt>
                <c:pt idx="339">
                  <c:v>40664</c:v>
                </c:pt>
                <c:pt idx="340">
                  <c:v>40695</c:v>
                </c:pt>
                <c:pt idx="341">
                  <c:v>40725</c:v>
                </c:pt>
                <c:pt idx="342">
                  <c:v>40756</c:v>
                </c:pt>
                <c:pt idx="343">
                  <c:v>40787</c:v>
                </c:pt>
                <c:pt idx="344">
                  <c:v>40817</c:v>
                </c:pt>
                <c:pt idx="345">
                  <c:v>40848</c:v>
                </c:pt>
                <c:pt idx="346">
                  <c:v>40878</c:v>
                </c:pt>
                <c:pt idx="347">
                  <c:v>40909</c:v>
                </c:pt>
                <c:pt idx="348">
                  <c:v>40940</c:v>
                </c:pt>
                <c:pt idx="349">
                  <c:v>40969</c:v>
                </c:pt>
                <c:pt idx="350">
                  <c:v>41000</c:v>
                </c:pt>
                <c:pt idx="351">
                  <c:v>41030</c:v>
                </c:pt>
                <c:pt idx="352">
                  <c:v>41061</c:v>
                </c:pt>
                <c:pt idx="353">
                  <c:v>41091</c:v>
                </c:pt>
                <c:pt idx="354">
                  <c:v>41122</c:v>
                </c:pt>
                <c:pt idx="355">
                  <c:v>41153</c:v>
                </c:pt>
                <c:pt idx="356">
                  <c:v>41183</c:v>
                </c:pt>
                <c:pt idx="357">
                  <c:v>41214</c:v>
                </c:pt>
                <c:pt idx="358">
                  <c:v>41244</c:v>
                </c:pt>
                <c:pt idx="359">
                  <c:v>41275</c:v>
                </c:pt>
                <c:pt idx="360">
                  <c:v>41306</c:v>
                </c:pt>
                <c:pt idx="361">
                  <c:v>41334</c:v>
                </c:pt>
                <c:pt idx="362">
                  <c:v>41365</c:v>
                </c:pt>
                <c:pt idx="363">
                  <c:v>41395</c:v>
                </c:pt>
                <c:pt idx="364">
                  <c:v>41426</c:v>
                </c:pt>
                <c:pt idx="365">
                  <c:v>41456</c:v>
                </c:pt>
              </c:numCache>
            </c:numRef>
          </c:cat>
          <c:val>
            <c:numRef>
              <c:f>Datos!$L$4:$L$368</c:f>
              <c:numCache>
                <c:formatCode>General</c:formatCode>
                <c:ptCount val="365"/>
                <c:pt idx="322" formatCode="_-* #,##0.000_-;\-* #,##0.000_-;_-* &quot;-&quot;??_-;_-@_-">
                  <c:v>71.486561744259603</c:v>
                </c:pt>
                <c:pt idx="323" formatCode="_-* #,##0.000_-;\-* #,##0.000_-;_-* &quot;-&quot;??_-;_-@_-">
                  <c:v>71.486561744259603</c:v>
                </c:pt>
                <c:pt idx="324" formatCode="_-* #,##0.000_-;\-* #,##0.000_-;_-* &quot;-&quot;??_-;_-@_-">
                  <c:v>68.959000000000003</c:v>
                </c:pt>
                <c:pt idx="325" formatCode="_-* #,##0.000_-;\-* #,##0.000_-;_-* &quot;-&quot;??_-;_-@_-">
                  <c:v>72.526017240006411</c:v>
                </c:pt>
                <c:pt idx="326" formatCode="_-* #,##0.000_-;\-* #,##0.000_-;_-* &quot;-&quot;??_-;_-@_-">
                  <c:v>89.450618502491906</c:v>
                </c:pt>
                <c:pt idx="327" formatCode="_-* #,##0.000_-;\-* #,##0.000_-;_-* &quot;-&quot;??_-;_-@_-">
                  <c:v>89.450618502491906</c:v>
                </c:pt>
                <c:pt idx="328" formatCode="_-* #,##0.000_-;\-* #,##0.000_-;_-* &quot;-&quot;??_-;_-@_-">
                  <c:v>89.450618502491906</c:v>
                </c:pt>
                <c:pt idx="329" formatCode="_-* #,##0.000_-;\-* #,##0.000_-;_-* &quot;-&quot;??_-;_-@_-">
                  <c:v>97.361000000000004</c:v>
                </c:pt>
                <c:pt idx="330" formatCode="_-* #,##0.000_-;\-* #,##0.000_-;_-* &quot;-&quot;??_-;_-@_-">
                  <c:v>97.674000000000007</c:v>
                </c:pt>
                <c:pt idx="331" formatCode="_-* #,##0.000_-;\-* #,##0.000_-;_-* &quot;-&quot;??_-;_-@_-">
                  <c:v>100.59</c:v>
                </c:pt>
                <c:pt idx="332" formatCode="_-* #,##0.000_-;\-* #,##0.000_-;_-* &quot;-&quot;??_-;_-@_-">
                  <c:v>101.34399999999999</c:v>
                </c:pt>
                <c:pt idx="333" formatCode="_-* #,##0.000_-;\-* #,##0.000_-;_-* &quot;-&quot;??_-;_-@_-">
                  <c:v>101.34399999999999</c:v>
                </c:pt>
                <c:pt idx="334" formatCode="_-* #,##0.000_-;\-* #,##0.000_-;_-* &quot;-&quot;??_-;_-@_-">
                  <c:v>85.855999999999995</c:v>
                </c:pt>
                <c:pt idx="335" formatCode="_-* #,##0.000_-;\-* #,##0.000_-;_-* &quot;-&quot;??_-;_-@_-">
                  <c:v>85.855999999999995</c:v>
                </c:pt>
                <c:pt idx="336" formatCode="_-* #,##0.000_-;\-* #,##0.000_-;_-* &quot;-&quot;??_-;_-@_-">
                  <c:v>85.855999999999995</c:v>
                </c:pt>
                <c:pt idx="337" formatCode="_-* #,##0.000_-;\-* #,##0.000_-;_-* &quot;-&quot;??_-;_-@_-">
                  <c:v>93.381</c:v>
                </c:pt>
                <c:pt idx="338" formatCode="_-* #,##0.000_-;\-* #,##0.000_-;_-* &quot;-&quot;??_-;_-@_-">
                  <c:v>95.424999999999997</c:v>
                </c:pt>
                <c:pt idx="339" formatCode="_-* #,##0.000_-;\-* #,##0.000_-;_-* &quot;-&quot;??_-;_-@_-">
                  <c:v>95.424999999999997</c:v>
                </c:pt>
                <c:pt idx="340" formatCode="_-* #,##0.000_-;\-* #,##0.000_-;_-* &quot;-&quot;??_-;_-@_-">
                  <c:v>100.971</c:v>
                </c:pt>
                <c:pt idx="341" formatCode="_-* #,##0.000_-;\-* #,##0.000_-;_-* &quot;-&quot;??_-;_-@_-">
                  <c:v>100.971</c:v>
                </c:pt>
                <c:pt idx="342" formatCode="_-* #,##0.000_-;\-* #,##0.000_-;_-* &quot;-&quot;??_-;_-@_-">
                  <c:v>100.971</c:v>
                </c:pt>
                <c:pt idx="343" formatCode="_-* #,##0.000_-;\-* #,##0.000_-;_-* &quot;-&quot;??_-;_-@_-">
                  <c:v>100.971</c:v>
                </c:pt>
                <c:pt idx="344" formatCode="_-* #,##0.000_-;\-* #,##0.000_-;_-* &quot;-&quot;??_-;_-@_-">
                  <c:v>99.445999999999998</c:v>
                </c:pt>
                <c:pt idx="345" formatCode="_-* #,##0.000_-;\-* #,##0.000_-;_-* &quot;-&quot;??_-;_-@_-">
                  <c:v>99.445999999999998</c:v>
                </c:pt>
                <c:pt idx="346" formatCode="_-* #,##0.000_-;\-* #,##0.000_-;_-* &quot;-&quot;??_-;_-@_-">
                  <c:v>85.521000000000001</c:v>
                </c:pt>
                <c:pt idx="347" formatCode="_-* #,##0.000_-;\-* #,##0.000_-;_-* &quot;-&quot;??_-;_-@_-">
                  <c:v>85.521000000000001</c:v>
                </c:pt>
                <c:pt idx="348" formatCode="_-* #,##0.000_-;\-* #,##0.000_-;_-* &quot;-&quot;??_-;_-@_-">
                  <c:v>85.521000000000001</c:v>
                </c:pt>
                <c:pt idx="349" formatCode="_-* #,##0.000_-;\-* #,##0.000_-;_-* &quot;-&quot;??_-;_-@_-">
                  <c:v>84.765000000000001</c:v>
                </c:pt>
                <c:pt idx="350" formatCode="_-* #,##0.000_-;\-* #,##0.000_-;_-* &quot;-&quot;??_-;_-@_-">
                  <c:v>84.308999999999997</c:v>
                </c:pt>
                <c:pt idx="351" formatCode="_-* #,##0.000_-;\-* #,##0.000_-;_-* &quot;-&quot;??_-;_-@_-">
                  <c:v>84.308999999999997</c:v>
                </c:pt>
                <c:pt idx="352" formatCode="_-* #,##0.000_-;\-* #,##0.000_-;_-* &quot;-&quot;??_-;_-@_-">
                  <c:v>82.075000000000003</c:v>
                </c:pt>
                <c:pt idx="353" formatCode="_-* #,##0.000_-;\-* #,##0.000_-;_-* &quot;-&quot;??_-;_-@_-">
                  <c:v>82.075000000000003</c:v>
                </c:pt>
                <c:pt idx="354" formatCode="_-* #,##0.000_-;\-* #,##0.000_-;_-* &quot;-&quot;??_-;_-@_-">
                  <c:v>81.632999999999996</c:v>
                </c:pt>
                <c:pt idx="355" formatCode="_-* #,##0.000_-;\-* #,##0.000_-;_-* &quot;-&quot;??_-;_-@_-">
                  <c:v>81.632999999999996</c:v>
                </c:pt>
                <c:pt idx="356" formatCode="_-* #,##0.000_-;\-* #,##0.000_-;_-* &quot;-&quot;??_-;_-@_-">
                  <c:v>78.804000000000002</c:v>
                </c:pt>
                <c:pt idx="357" formatCode="_-* #,##0.000_-;\-* #,##0.000_-;_-* &quot;-&quot;??_-;_-@_-">
                  <c:v>78.804000000000002</c:v>
                </c:pt>
                <c:pt idx="358" formatCode="_-* #,##0.000_-;\-* #,##0.000_-;_-* &quot;-&quot;??_-;_-@_-">
                  <c:v>78.804000000000002</c:v>
                </c:pt>
                <c:pt idx="359" formatCode="_-* #,##0.000_-;\-* #,##0.000_-;_-* &quot;-&quot;??_-;_-@_-">
                  <c:v>78.804000000000002</c:v>
                </c:pt>
                <c:pt idx="360" formatCode="_-* #,##0.000_-;\-* #,##0.000_-;_-* &quot;-&quot;??_-;_-@_-">
                  <c:v>78.804000000000002</c:v>
                </c:pt>
                <c:pt idx="361" formatCode="_-* #,##0.000_-;\-* #,##0.000_-;_-* &quot;-&quot;??_-;_-@_-">
                  <c:v>78.804000000000002</c:v>
                </c:pt>
                <c:pt idx="362" formatCode="_-* #,##0.000_-;\-* #,##0.000_-;_-* &quot;-&quot;??_-;_-@_-">
                  <c:v>78.804000000000002</c:v>
                </c:pt>
                <c:pt idx="363" formatCode="_-* #,##0.000_-;\-* #,##0.000_-;_-* &quot;-&quot;??_-;_-@_-">
                  <c:v>78.804000000000002</c:v>
                </c:pt>
                <c:pt idx="364" formatCode="_-* #,##0.000_-;\-* #,##0.000_-;_-* &quot;-&quot;??_-;_-@_-">
                  <c:v>78.804000000000002</c:v>
                </c:pt>
              </c:numCache>
              <c:extLst>
                <c:ext xmlns:c15="http://schemas.microsoft.com/office/drawing/2012/chart" uri="{02D57815-91ED-43cb-92C2-25804820EDAC}">
                  <c15:fullRef>
                    <c15:sqref>Datos!$L$2:$L$368</c15:sqref>
                  </c15:fullRef>
                </c:ext>
              </c:extLst>
            </c:numRef>
          </c:val>
          <c:smooth val="0"/>
        </c:ser>
        <c:ser>
          <c:idx val="9"/>
          <c:order val="3"/>
          <c:tx>
            <c:strRef>
              <c:f>Datos!$N$1</c:f>
              <c:strCache>
                <c:ptCount val="1"/>
                <c:pt idx="0">
                  <c:v>PNP SING [USD$/MWh]</c:v>
                </c:pt>
              </c:strCache>
            </c:strRef>
          </c:tx>
          <c:spPr>
            <a:ln w="28575" cap="rnd">
              <a:solidFill>
                <a:schemeClr val="accent4">
                  <a:lumMod val="60000"/>
                </a:schemeClr>
              </a:solidFill>
              <a:round/>
            </a:ln>
            <a:effectLst/>
          </c:spPr>
          <c:cat>
            <c:numRef>
              <c:f>Datos!$A$3:$A$368</c:f>
              <c:numCache>
                <c:formatCode>mmm\-yy</c:formatCode>
                <c:ptCount val="366"/>
                <c:pt idx="0">
                  <c:v>30348</c:v>
                </c:pt>
                <c:pt idx="1">
                  <c:v>30376</c:v>
                </c:pt>
                <c:pt idx="2">
                  <c:v>30407</c:v>
                </c:pt>
                <c:pt idx="3">
                  <c:v>30437</c:v>
                </c:pt>
                <c:pt idx="4">
                  <c:v>30468</c:v>
                </c:pt>
                <c:pt idx="5">
                  <c:v>30498</c:v>
                </c:pt>
                <c:pt idx="6">
                  <c:v>30529</c:v>
                </c:pt>
                <c:pt idx="7">
                  <c:v>30560</c:v>
                </c:pt>
                <c:pt idx="8">
                  <c:v>30590</c:v>
                </c:pt>
                <c:pt idx="9">
                  <c:v>30621</c:v>
                </c:pt>
                <c:pt idx="10">
                  <c:v>30651</c:v>
                </c:pt>
                <c:pt idx="11">
                  <c:v>30682</c:v>
                </c:pt>
                <c:pt idx="12">
                  <c:v>30713</c:v>
                </c:pt>
                <c:pt idx="13">
                  <c:v>30742</c:v>
                </c:pt>
                <c:pt idx="14">
                  <c:v>30773</c:v>
                </c:pt>
                <c:pt idx="15">
                  <c:v>30803</c:v>
                </c:pt>
                <c:pt idx="16">
                  <c:v>30834</c:v>
                </c:pt>
                <c:pt idx="17">
                  <c:v>30864</c:v>
                </c:pt>
                <c:pt idx="18">
                  <c:v>30895</c:v>
                </c:pt>
                <c:pt idx="19">
                  <c:v>30926</c:v>
                </c:pt>
                <c:pt idx="20">
                  <c:v>30956</c:v>
                </c:pt>
                <c:pt idx="21">
                  <c:v>30987</c:v>
                </c:pt>
                <c:pt idx="22">
                  <c:v>31017</c:v>
                </c:pt>
                <c:pt idx="23">
                  <c:v>31048</c:v>
                </c:pt>
                <c:pt idx="24">
                  <c:v>31079</c:v>
                </c:pt>
                <c:pt idx="25">
                  <c:v>31107</c:v>
                </c:pt>
                <c:pt idx="26">
                  <c:v>31138</c:v>
                </c:pt>
                <c:pt idx="27">
                  <c:v>31168</c:v>
                </c:pt>
                <c:pt idx="28">
                  <c:v>31199</c:v>
                </c:pt>
                <c:pt idx="29">
                  <c:v>31229</c:v>
                </c:pt>
                <c:pt idx="30">
                  <c:v>31260</c:v>
                </c:pt>
                <c:pt idx="31">
                  <c:v>31291</c:v>
                </c:pt>
                <c:pt idx="32">
                  <c:v>31321</c:v>
                </c:pt>
                <c:pt idx="33">
                  <c:v>31352</c:v>
                </c:pt>
                <c:pt idx="34">
                  <c:v>31382</c:v>
                </c:pt>
                <c:pt idx="35">
                  <c:v>31413</c:v>
                </c:pt>
                <c:pt idx="36">
                  <c:v>31444</c:v>
                </c:pt>
                <c:pt idx="37">
                  <c:v>31472</c:v>
                </c:pt>
                <c:pt idx="38">
                  <c:v>31503</c:v>
                </c:pt>
                <c:pt idx="39">
                  <c:v>31533</c:v>
                </c:pt>
                <c:pt idx="40">
                  <c:v>31564</c:v>
                </c:pt>
                <c:pt idx="41">
                  <c:v>31594</c:v>
                </c:pt>
                <c:pt idx="42">
                  <c:v>31625</c:v>
                </c:pt>
                <c:pt idx="43">
                  <c:v>31656</c:v>
                </c:pt>
                <c:pt idx="44">
                  <c:v>31686</c:v>
                </c:pt>
                <c:pt idx="45">
                  <c:v>31717</c:v>
                </c:pt>
                <c:pt idx="46">
                  <c:v>31747</c:v>
                </c:pt>
                <c:pt idx="47">
                  <c:v>31778</c:v>
                </c:pt>
                <c:pt idx="48">
                  <c:v>31809</c:v>
                </c:pt>
                <c:pt idx="49">
                  <c:v>31837</c:v>
                </c:pt>
                <c:pt idx="50">
                  <c:v>31868</c:v>
                </c:pt>
                <c:pt idx="51">
                  <c:v>31898</c:v>
                </c:pt>
                <c:pt idx="52">
                  <c:v>31929</c:v>
                </c:pt>
                <c:pt idx="53">
                  <c:v>31959</c:v>
                </c:pt>
                <c:pt idx="54">
                  <c:v>31990</c:v>
                </c:pt>
                <c:pt idx="55">
                  <c:v>32021</c:v>
                </c:pt>
                <c:pt idx="56">
                  <c:v>32051</c:v>
                </c:pt>
                <c:pt idx="57">
                  <c:v>32082</c:v>
                </c:pt>
                <c:pt idx="58">
                  <c:v>32112</c:v>
                </c:pt>
                <c:pt idx="59">
                  <c:v>32143</c:v>
                </c:pt>
                <c:pt idx="60">
                  <c:v>32174</c:v>
                </c:pt>
                <c:pt idx="61">
                  <c:v>32203</c:v>
                </c:pt>
                <c:pt idx="62">
                  <c:v>32234</c:v>
                </c:pt>
                <c:pt idx="63">
                  <c:v>32264</c:v>
                </c:pt>
                <c:pt idx="64">
                  <c:v>32295</c:v>
                </c:pt>
                <c:pt idx="65">
                  <c:v>32325</c:v>
                </c:pt>
                <c:pt idx="66">
                  <c:v>32356</c:v>
                </c:pt>
                <c:pt idx="67">
                  <c:v>32387</c:v>
                </c:pt>
                <c:pt idx="68">
                  <c:v>32417</c:v>
                </c:pt>
                <c:pt idx="69">
                  <c:v>32448</c:v>
                </c:pt>
                <c:pt idx="70">
                  <c:v>32478</c:v>
                </c:pt>
                <c:pt idx="71">
                  <c:v>32509</c:v>
                </c:pt>
                <c:pt idx="72">
                  <c:v>32540</c:v>
                </c:pt>
                <c:pt idx="73">
                  <c:v>32568</c:v>
                </c:pt>
                <c:pt idx="74">
                  <c:v>32599</c:v>
                </c:pt>
                <c:pt idx="75">
                  <c:v>32629</c:v>
                </c:pt>
                <c:pt idx="76">
                  <c:v>32660</c:v>
                </c:pt>
                <c:pt idx="77">
                  <c:v>32690</c:v>
                </c:pt>
                <c:pt idx="78">
                  <c:v>32721</c:v>
                </c:pt>
                <c:pt idx="79">
                  <c:v>32752</c:v>
                </c:pt>
                <c:pt idx="80">
                  <c:v>32782</c:v>
                </c:pt>
                <c:pt idx="81">
                  <c:v>32813</c:v>
                </c:pt>
                <c:pt idx="82">
                  <c:v>32843</c:v>
                </c:pt>
                <c:pt idx="83">
                  <c:v>32874</c:v>
                </c:pt>
                <c:pt idx="84">
                  <c:v>32905</c:v>
                </c:pt>
                <c:pt idx="85">
                  <c:v>32933</c:v>
                </c:pt>
                <c:pt idx="86">
                  <c:v>32964</c:v>
                </c:pt>
                <c:pt idx="87">
                  <c:v>32994</c:v>
                </c:pt>
                <c:pt idx="88">
                  <c:v>33025</c:v>
                </c:pt>
                <c:pt idx="89">
                  <c:v>33055</c:v>
                </c:pt>
                <c:pt idx="90">
                  <c:v>33086</c:v>
                </c:pt>
                <c:pt idx="91">
                  <c:v>33117</c:v>
                </c:pt>
                <c:pt idx="92">
                  <c:v>33147</c:v>
                </c:pt>
                <c:pt idx="93">
                  <c:v>33178</c:v>
                </c:pt>
                <c:pt idx="94">
                  <c:v>33208</c:v>
                </c:pt>
                <c:pt idx="95">
                  <c:v>33239</c:v>
                </c:pt>
                <c:pt idx="96">
                  <c:v>33270</c:v>
                </c:pt>
                <c:pt idx="97">
                  <c:v>33298</c:v>
                </c:pt>
                <c:pt idx="98">
                  <c:v>33329</c:v>
                </c:pt>
                <c:pt idx="99">
                  <c:v>33359</c:v>
                </c:pt>
                <c:pt idx="100">
                  <c:v>33390</c:v>
                </c:pt>
                <c:pt idx="101">
                  <c:v>33420</c:v>
                </c:pt>
                <c:pt idx="102">
                  <c:v>33451</c:v>
                </c:pt>
                <c:pt idx="103">
                  <c:v>33482</c:v>
                </c:pt>
                <c:pt idx="104">
                  <c:v>33512</c:v>
                </c:pt>
                <c:pt idx="105">
                  <c:v>33543</c:v>
                </c:pt>
                <c:pt idx="106">
                  <c:v>33573</c:v>
                </c:pt>
                <c:pt idx="107">
                  <c:v>33604</c:v>
                </c:pt>
                <c:pt idx="108">
                  <c:v>33635</c:v>
                </c:pt>
                <c:pt idx="109">
                  <c:v>33664</c:v>
                </c:pt>
                <c:pt idx="110">
                  <c:v>33695</c:v>
                </c:pt>
                <c:pt idx="111">
                  <c:v>33725</c:v>
                </c:pt>
                <c:pt idx="112">
                  <c:v>33756</c:v>
                </c:pt>
                <c:pt idx="113">
                  <c:v>33786</c:v>
                </c:pt>
                <c:pt idx="114">
                  <c:v>33817</c:v>
                </c:pt>
                <c:pt idx="115">
                  <c:v>33848</c:v>
                </c:pt>
                <c:pt idx="116">
                  <c:v>33878</c:v>
                </c:pt>
                <c:pt idx="117">
                  <c:v>33909</c:v>
                </c:pt>
                <c:pt idx="118">
                  <c:v>33939</c:v>
                </c:pt>
                <c:pt idx="119">
                  <c:v>33970</c:v>
                </c:pt>
                <c:pt idx="120">
                  <c:v>34001</c:v>
                </c:pt>
                <c:pt idx="121">
                  <c:v>34029</c:v>
                </c:pt>
                <c:pt idx="122">
                  <c:v>34060</c:v>
                </c:pt>
                <c:pt idx="123">
                  <c:v>34090</c:v>
                </c:pt>
                <c:pt idx="124">
                  <c:v>34121</c:v>
                </c:pt>
                <c:pt idx="125">
                  <c:v>34151</c:v>
                </c:pt>
                <c:pt idx="126">
                  <c:v>34182</c:v>
                </c:pt>
                <c:pt idx="127">
                  <c:v>34213</c:v>
                </c:pt>
                <c:pt idx="128">
                  <c:v>34243</c:v>
                </c:pt>
                <c:pt idx="129">
                  <c:v>34274</c:v>
                </c:pt>
                <c:pt idx="130">
                  <c:v>34304</c:v>
                </c:pt>
                <c:pt idx="131">
                  <c:v>34335</c:v>
                </c:pt>
                <c:pt idx="132">
                  <c:v>34366</c:v>
                </c:pt>
                <c:pt idx="133">
                  <c:v>34394</c:v>
                </c:pt>
                <c:pt idx="134">
                  <c:v>34425</c:v>
                </c:pt>
                <c:pt idx="135">
                  <c:v>34455</c:v>
                </c:pt>
                <c:pt idx="136">
                  <c:v>34486</c:v>
                </c:pt>
                <c:pt idx="137">
                  <c:v>34516</c:v>
                </c:pt>
                <c:pt idx="138">
                  <c:v>34547</c:v>
                </c:pt>
                <c:pt idx="139">
                  <c:v>34578</c:v>
                </c:pt>
                <c:pt idx="140">
                  <c:v>34608</c:v>
                </c:pt>
                <c:pt idx="141">
                  <c:v>34639</c:v>
                </c:pt>
                <c:pt idx="142">
                  <c:v>34669</c:v>
                </c:pt>
                <c:pt idx="143">
                  <c:v>34700</c:v>
                </c:pt>
                <c:pt idx="144">
                  <c:v>34731</c:v>
                </c:pt>
                <c:pt idx="145">
                  <c:v>34759</c:v>
                </c:pt>
                <c:pt idx="146">
                  <c:v>34790</c:v>
                </c:pt>
                <c:pt idx="147">
                  <c:v>34820</c:v>
                </c:pt>
                <c:pt idx="148">
                  <c:v>34851</c:v>
                </c:pt>
                <c:pt idx="149">
                  <c:v>34881</c:v>
                </c:pt>
                <c:pt idx="150">
                  <c:v>34912</c:v>
                </c:pt>
                <c:pt idx="151">
                  <c:v>34943</c:v>
                </c:pt>
                <c:pt idx="152">
                  <c:v>34973</c:v>
                </c:pt>
                <c:pt idx="153">
                  <c:v>35004</c:v>
                </c:pt>
                <c:pt idx="154">
                  <c:v>35034</c:v>
                </c:pt>
                <c:pt idx="155">
                  <c:v>35065</c:v>
                </c:pt>
                <c:pt idx="156">
                  <c:v>35096</c:v>
                </c:pt>
                <c:pt idx="157">
                  <c:v>35125</c:v>
                </c:pt>
                <c:pt idx="158">
                  <c:v>35156</c:v>
                </c:pt>
                <c:pt idx="159">
                  <c:v>35186</c:v>
                </c:pt>
                <c:pt idx="160">
                  <c:v>35217</c:v>
                </c:pt>
                <c:pt idx="161">
                  <c:v>35247</c:v>
                </c:pt>
                <c:pt idx="162">
                  <c:v>35278</c:v>
                </c:pt>
                <c:pt idx="163">
                  <c:v>35309</c:v>
                </c:pt>
                <c:pt idx="164">
                  <c:v>35339</c:v>
                </c:pt>
                <c:pt idx="165">
                  <c:v>35370</c:v>
                </c:pt>
                <c:pt idx="166">
                  <c:v>35400</c:v>
                </c:pt>
                <c:pt idx="167">
                  <c:v>35431</c:v>
                </c:pt>
                <c:pt idx="168">
                  <c:v>35462</c:v>
                </c:pt>
                <c:pt idx="169">
                  <c:v>35490</c:v>
                </c:pt>
                <c:pt idx="170">
                  <c:v>35521</c:v>
                </c:pt>
                <c:pt idx="171">
                  <c:v>35551</c:v>
                </c:pt>
                <c:pt idx="172">
                  <c:v>35582</c:v>
                </c:pt>
                <c:pt idx="173">
                  <c:v>35612</c:v>
                </c:pt>
                <c:pt idx="174">
                  <c:v>35643</c:v>
                </c:pt>
                <c:pt idx="175">
                  <c:v>35674</c:v>
                </c:pt>
                <c:pt idx="176">
                  <c:v>35704</c:v>
                </c:pt>
                <c:pt idx="177">
                  <c:v>35735</c:v>
                </c:pt>
                <c:pt idx="178">
                  <c:v>35765</c:v>
                </c:pt>
                <c:pt idx="179">
                  <c:v>35796</c:v>
                </c:pt>
                <c:pt idx="180">
                  <c:v>35827</c:v>
                </c:pt>
                <c:pt idx="181">
                  <c:v>35855</c:v>
                </c:pt>
                <c:pt idx="182">
                  <c:v>35886</c:v>
                </c:pt>
                <c:pt idx="183">
                  <c:v>35916</c:v>
                </c:pt>
                <c:pt idx="184">
                  <c:v>35947</c:v>
                </c:pt>
                <c:pt idx="185">
                  <c:v>35977</c:v>
                </c:pt>
                <c:pt idx="186">
                  <c:v>36008</c:v>
                </c:pt>
                <c:pt idx="187">
                  <c:v>36039</c:v>
                </c:pt>
                <c:pt idx="188">
                  <c:v>36069</c:v>
                </c:pt>
                <c:pt idx="189">
                  <c:v>36100</c:v>
                </c:pt>
                <c:pt idx="190">
                  <c:v>36130</c:v>
                </c:pt>
                <c:pt idx="191">
                  <c:v>36161</c:v>
                </c:pt>
                <c:pt idx="192">
                  <c:v>36192</c:v>
                </c:pt>
                <c:pt idx="193">
                  <c:v>36220</c:v>
                </c:pt>
                <c:pt idx="194">
                  <c:v>36251</c:v>
                </c:pt>
                <c:pt idx="195">
                  <c:v>36281</c:v>
                </c:pt>
                <c:pt idx="196">
                  <c:v>36312</c:v>
                </c:pt>
                <c:pt idx="197">
                  <c:v>36342</c:v>
                </c:pt>
                <c:pt idx="198">
                  <c:v>36373</c:v>
                </c:pt>
                <c:pt idx="199">
                  <c:v>36404</c:v>
                </c:pt>
                <c:pt idx="200">
                  <c:v>36434</c:v>
                </c:pt>
                <c:pt idx="201">
                  <c:v>36465</c:v>
                </c:pt>
                <c:pt idx="202">
                  <c:v>36495</c:v>
                </c:pt>
                <c:pt idx="203">
                  <c:v>36526</c:v>
                </c:pt>
                <c:pt idx="204">
                  <c:v>36557</c:v>
                </c:pt>
                <c:pt idx="205">
                  <c:v>36586</c:v>
                </c:pt>
                <c:pt idx="206">
                  <c:v>36617</c:v>
                </c:pt>
                <c:pt idx="207">
                  <c:v>36647</c:v>
                </c:pt>
                <c:pt idx="208">
                  <c:v>36678</c:v>
                </c:pt>
                <c:pt idx="209">
                  <c:v>36708</c:v>
                </c:pt>
                <c:pt idx="210">
                  <c:v>36739</c:v>
                </c:pt>
                <c:pt idx="211">
                  <c:v>36770</c:v>
                </c:pt>
                <c:pt idx="212">
                  <c:v>36800</c:v>
                </c:pt>
                <c:pt idx="213">
                  <c:v>36831</c:v>
                </c:pt>
                <c:pt idx="214">
                  <c:v>36861</c:v>
                </c:pt>
                <c:pt idx="215">
                  <c:v>36892</c:v>
                </c:pt>
                <c:pt idx="216">
                  <c:v>36923</c:v>
                </c:pt>
                <c:pt idx="217">
                  <c:v>36951</c:v>
                </c:pt>
                <c:pt idx="218">
                  <c:v>36982</c:v>
                </c:pt>
                <c:pt idx="219">
                  <c:v>37012</c:v>
                </c:pt>
                <c:pt idx="220">
                  <c:v>37043</c:v>
                </c:pt>
                <c:pt idx="221">
                  <c:v>37073</c:v>
                </c:pt>
                <c:pt idx="222">
                  <c:v>37104</c:v>
                </c:pt>
                <c:pt idx="223">
                  <c:v>37135</c:v>
                </c:pt>
                <c:pt idx="224">
                  <c:v>37165</c:v>
                </c:pt>
                <c:pt idx="225">
                  <c:v>37196</c:v>
                </c:pt>
                <c:pt idx="226">
                  <c:v>37226</c:v>
                </c:pt>
                <c:pt idx="227">
                  <c:v>37257</c:v>
                </c:pt>
                <c:pt idx="228">
                  <c:v>37288</c:v>
                </c:pt>
                <c:pt idx="229">
                  <c:v>37316</c:v>
                </c:pt>
                <c:pt idx="230">
                  <c:v>37347</c:v>
                </c:pt>
                <c:pt idx="231">
                  <c:v>37377</c:v>
                </c:pt>
                <c:pt idx="232">
                  <c:v>37408</c:v>
                </c:pt>
                <c:pt idx="233">
                  <c:v>37438</c:v>
                </c:pt>
                <c:pt idx="234">
                  <c:v>37469</c:v>
                </c:pt>
                <c:pt idx="235">
                  <c:v>37500</c:v>
                </c:pt>
                <c:pt idx="236">
                  <c:v>37530</c:v>
                </c:pt>
                <c:pt idx="237">
                  <c:v>37561</c:v>
                </c:pt>
                <c:pt idx="238">
                  <c:v>37591</c:v>
                </c:pt>
                <c:pt idx="239">
                  <c:v>37622</c:v>
                </c:pt>
                <c:pt idx="240">
                  <c:v>37653</c:v>
                </c:pt>
                <c:pt idx="241">
                  <c:v>37681</c:v>
                </c:pt>
                <c:pt idx="242">
                  <c:v>37712</c:v>
                </c:pt>
                <c:pt idx="243">
                  <c:v>37742</c:v>
                </c:pt>
                <c:pt idx="244">
                  <c:v>37773</c:v>
                </c:pt>
                <c:pt idx="245">
                  <c:v>37803</c:v>
                </c:pt>
                <c:pt idx="246">
                  <c:v>37834</c:v>
                </c:pt>
                <c:pt idx="247">
                  <c:v>37865</c:v>
                </c:pt>
                <c:pt idx="248">
                  <c:v>37895</c:v>
                </c:pt>
                <c:pt idx="249">
                  <c:v>37926</c:v>
                </c:pt>
                <c:pt idx="250">
                  <c:v>37956</c:v>
                </c:pt>
                <c:pt idx="251">
                  <c:v>37987</c:v>
                </c:pt>
                <c:pt idx="252">
                  <c:v>38018</c:v>
                </c:pt>
                <c:pt idx="253">
                  <c:v>38047</c:v>
                </c:pt>
                <c:pt idx="254">
                  <c:v>38078</c:v>
                </c:pt>
                <c:pt idx="255">
                  <c:v>38108</c:v>
                </c:pt>
                <c:pt idx="256">
                  <c:v>38139</c:v>
                </c:pt>
                <c:pt idx="257">
                  <c:v>38169</c:v>
                </c:pt>
                <c:pt idx="258">
                  <c:v>38200</c:v>
                </c:pt>
                <c:pt idx="259">
                  <c:v>38231</c:v>
                </c:pt>
                <c:pt idx="260">
                  <c:v>38261</c:v>
                </c:pt>
                <c:pt idx="261">
                  <c:v>38292</c:v>
                </c:pt>
                <c:pt idx="262">
                  <c:v>38322</c:v>
                </c:pt>
                <c:pt idx="263">
                  <c:v>38353</c:v>
                </c:pt>
                <c:pt idx="264">
                  <c:v>38384</c:v>
                </c:pt>
                <c:pt idx="265">
                  <c:v>38412</c:v>
                </c:pt>
                <c:pt idx="266">
                  <c:v>38443</c:v>
                </c:pt>
                <c:pt idx="267">
                  <c:v>38473</c:v>
                </c:pt>
                <c:pt idx="268">
                  <c:v>38504</c:v>
                </c:pt>
                <c:pt idx="269">
                  <c:v>38534</c:v>
                </c:pt>
                <c:pt idx="270">
                  <c:v>38565</c:v>
                </c:pt>
                <c:pt idx="271">
                  <c:v>38596</c:v>
                </c:pt>
                <c:pt idx="272">
                  <c:v>38626</c:v>
                </c:pt>
                <c:pt idx="273">
                  <c:v>38657</c:v>
                </c:pt>
                <c:pt idx="274">
                  <c:v>38687</c:v>
                </c:pt>
                <c:pt idx="275">
                  <c:v>38718</c:v>
                </c:pt>
                <c:pt idx="276">
                  <c:v>38749</c:v>
                </c:pt>
                <c:pt idx="277">
                  <c:v>38777</c:v>
                </c:pt>
                <c:pt idx="278">
                  <c:v>38808</c:v>
                </c:pt>
                <c:pt idx="279">
                  <c:v>38838</c:v>
                </c:pt>
                <c:pt idx="280">
                  <c:v>38869</c:v>
                </c:pt>
                <c:pt idx="281">
                  <c:v>38899</c:v>
                </c:pt>
                <c:pt idx="282">
                  <c:v>38930</c:v>
                </c:pt>
                <c:pt idx="283">
                  <c:v>38961</c:v>
                </c:pt>
                <c:pt idx="284">
                  <c:v>38991</c:v>
                </c:pt>
                <c:pt idx="285">
                  <c:v>39022</c:v>
                </c:pt>
                <c:pt idx="286">
                  <c:v>39052</c:v>
                </c:pt>
                <c:pt idx="287">
                  <c:v>39083</c:v>
                </c:pt>
                <c:pt idx="288">
                  <c:v>39114</c:v>
                </c:pt>
                <c:pt idx="289">
                  <c:v>39142</c:v>
                </c:pt>
                <c:pt idx="290">
                  <c:v>39173</c:v>
                </c:pt>
                <c:pt idx="291">
                  <c:v>39203</c:v>
                </c:pt>
                <c:pt idx="292">
                  <c:v>39234</c:v>
                </c:pt>
                <c:pt idx="293">
                  <c:v>39264</c:v>
                </c:pt>
                <c:pt idx="294">
                  <c:v>39295</c:v>
                </c:pt>
                <c:pt idx="295">
                  <c:v>39326</c:v>
                </c:pt>
                <c:pt idx="296">
                  <c:v>39356</c:v>
                </c:pt>
                <c:pt idx="297">
                  <c:v>39387</c:v>
                </c:pt>
                <c:pt idx="298">
                  <c:v>39417</c:v>
                </c:pt>
                <c:pt idx="299">
                  <c:v>39448</c:v>
                </c:pt>
                <c:pt idx="300">
                  <c:v>39479</c:v>
                </c:pt>
                <c:pt idx="301">
                  <c:v>39508</c:v>
                </c:pt>
                <c:pt idx="302">
                  <c:v>39539</c:v>
                </c:pt>
                <c:pt idx="303">
                  <c:v>39569</c:v>
                </c:pt>
                <c:pt idx="304">
                  <c:v>39600</c:v>
                </c:pt>
                <c:pt idx="305">
                  <c:v>39630</c:v>
                </c:pt>
                <c:pt idx="306">
                  <c:v>39661</c:v>
                </c:pt>
                <c:pt idx="307">
                  <c:v>39692</c:v>
                </c:pt>
                <c:pt idx="308">
                  <c:v>39722</c:v>
                </c:pt>
                <c:pt idx="309">
                  <c:v>39753</c:v>
                </c:pt>
                <c:pt idx="310">
                  <c:v>39783</c:v>
                </c:pt>
                <c:pt idx="311">
                  <c:v>39814</c:v>
                </c:pt>
                <c:pt idx="312">
                  <c:v>39845</c:v>
                </c:pt>
                <c:pt idx="313">
                  <c:v>39873</c:v>
                </c:pt>
                <c:pt idx="314">
                  <c:v>39904</c:v>
                </c:pt>
                <c:pt idx="315">
                  <c:v>39934</c:v>
                </c:pt>
                <c:pt idx="316">
                  <c:v>39965</c:v>
                </c:pt>
                <c:pt idx="317">
                  <c:v>39995</c:v>
                </c:pt>
                <c:pt idx="318">
                  <c:v>40026</c:v>
                </c:pt>
                <c:pt idx="319">
                  <c:v>40057</c:v>
                </c:pt>
                <c:pt idx="320">
                  <c:v>40087</c:v>
                </c:pt>
                <c:pt idx="321">
                  <c:v>40118</c:v>
                </c:pt>
                <c:pt idx="322">
                  <c:v>40148</c:v>
                </c:pt>
                <c:pt idx="323">
                  <c:v>40179</c:v>
                </c:pt>
                <c:pt idx="324">
                  <c:v>40210</c:v>
                </c:pt>
                <c:pt idx="325">
                  <c:v>40238</c:v>
                </c:pt>
                <c:pt idx="326">
                  <c:v>40269</c:v>
                </c:pt>
                <c:pt idx="327">
                  <c:v>40299</c:v>
                </c:pt>
                <c:pt idx="328">
                  <c:v>40330</c:v>
                </c:pt>
                <c:pt idx="329">
                  <c:v>40360</c:v>
                </c:pt>
                <c:pt idx="330">
                  <c:v>40391</c:v>
                </c:pt>
                <c:pt idx="331">
                  <c:v>40422</c:v>
                </c:pt>
                <c:pt idx="332">
                  <c:v>40452</c:v>
                </c:pt>
                <c:pt idx="333">
                  <c:v>40483</c:v>
                </c:pt>
                <c:pt idx="334">
                  <c:v>40513</c:v>
                </c:pt>
                <c:pt idx="335">
                  <c:v>40544</c:v>
                </c:pt>
                <c:pt idx="336">
                  <c:v>40575</c:v>
                </c:pt>
                <c:pt idx="337">
                  <c:v>40603</c:v>
                </c:pt>
                <c:pt idx="338">
                  <c:v>40634</c:v>
                </c:pt>
                <c:pt idx="339">
                  <c:v>40664</c:v>
                </c:pt>
                <c:pt idx="340">
                  <c:v>40695</c:v>
                </c:pt>
                <c:pt idx="341">
                  <c:v>40725</c:v>
                </c:pt>
                <c:pt idx="342">
                  <c:v>40756</c:v>
                </c:pt>
                <c:pt idx="343">
                  <c:v>40787</c:v>
                </c:pt>
                <c:pt idx="344">
                  <c:v>40817</c:v>
                </c:pt>
                <c:pt idx="345">
                  <c:v>40848</c:v>
                </c:pt>
                <c:pt idx="346">
                  <c:v>40878</c:v>
                </c:pt>
                <c:pt idx="347">
                  <c:v>40909</c:v>
                </c:pt>
                <c:pt idx="348">
                  <c:v>40940</c:v>
                </c:pt>
                <c:pt idx="349">
                  <c:v>40969</c:v>
                </c:pt>
                <c:pt idx="350">
                  <c:v>41000</c:v>
                </c:pt>
                <c:pt idx="351">
                  <c:v>41030</c:v>
                </c:pt>
                <c:pt idx="352">
                  <c:v>41061</c:v>
                </c:pt>
                <c:pt idx="353">
                  <c:v>41091</c:v>
                </c:pt>
                <c:pt idx="354">
                  <c:v>41122</c:v>
                </c:pt>
                <c:pt idx="355">
                  <c:v>41153</c:v>
                </c:pt>
                <c:pt idx="356">
                  <c:v>41183</c:v>
                </c:pt>
                <c:pt idx="357">
                  <c:v>41214</c:v>
                </c:pt>
                <c:pt idx="358">
                  <c:v>41244</c:v>
                </c:pt>
                <c:pt idx="359">
                  <c:v>41275</c:v>
                </c:pt>
                <c:pt idx="360">
                  <c:v>41306</c:v>
                </c:pt>
                <c:pt idx="361">
                  <c:v>41334</c:v>
                </c:pt>
                <c:pt idx="362">
                  <c:v>41365</c:v>
                </c:pt>
                <c:pt idx="363">
                  <c:v>41395</c:v>
                </c:pt>
                <c:pt idx="364">
                  <c:v>41426</c:v>
                </c:pt>
                <c:pt idx="365">
                  <c:v>41456</c:v>
                </c:pt>
              </c:numCache>
            </c:numRef>
          </c:cat>
          <c:val>
            <c:numRef>
              <c:f>Datos!$N$4:$N$368</c:f>
              <c:numCache>
                <c:formatCode>General</c:formatCode>
                <c:ptCount val="365"/>
                <c:pt idx="346">
                  <c:v>95.248000000000005</c:v>
                </c:pt>
                <c:pt idx="347">
                  <c:v>95.248000000000005</c:v>
                </c:pt>
                <c:pt idx="348">
                  <c:v>95.248000000000005</c:v>
                </c:pt>
                <c:pt idx="349">
                  <c:v>83.45</c:v>
                </c:pt>
                <c:pt idx="350">
                  <c:v>80.546000000000006</c:v>
                </c:pt>
                <c:pt idx="351">
                  <c:v>80.546000000000006</c:v>
                </c:pt>
                <c:pt idx="352">
                  <c:v>80.546000000000006</c:v>
                </c:pt>
                <c:pt idx="353">
                  <c:v>72.122</c:v>
                </c:pt>
                <c:pt idx="354">
                  <c:v>72.122</c:v>
                </c:pt>
                <c:pt idx="355">
                  <c:v>72.122</c:v>
                </c:pt>
                <c:pt idx="356">
                  <c:v>77.171000000000006</c:v>
                </c:pt>
                <c:pt idx="357">
                  <c:v>77.171000000000006</c:v>
                </c:pt>
                <c:pt idx="358">
                  <c:v>77.171000000000006</c:v>
                </c:pt>
                <c:pt idx="359">
                  <c:v>77.171000000000006</c:v>
                </c:pt>
                <c:pt idx="360">
                  <c:v>77.171000000000006</c:v>
                </c:pt>
                <c:pt idx="361">
                  <c:v>77.171000000000006</c:v>
                </c:pt>
                <c:pt idx="362">
                  <c:v>77.171000000000006</c:v>
                </c:pt>
                <c:pt idx="363">
                  <c:v>77.171000000000006</c:v>
                </c:pt>
                <c:pt idx="364">
                  <c:v>77.171000000000006</c:v>
                </c:pt>
              </c:numCache>
              <c:extLst>
                <c:ext xmlns:c15="http://schemas.microsoft.com/office/drawing/2012/chart" uri="{02D57815-91ED-43cb-92C2-25804820EDAC}">
                  <c15:fullRef>
                    <c15:sqref>Datos!$N$2:$N$368</c15:sqref>
                  </c15:fullRef>
                </c:ext>
              </c:extLst>
            </c:numRef>
          </c:val>
          <c:smooth val="0"/>
        </c:ser>
        <c:dLbls>
          <c:showLegendKey val="0"/>
          <c:showVal val="0"/>
          <c:showCatName val="0"/>
          <c:showSerName val="0"/>
          <c:showPercent val="0"/>
          <c:showBubbleSize val="0"/>
        </c:dLbls>
        <c:marker val="1"/>
        <c:smooth val="0"/>
        <c:axId val="62803328"/>
        <c:axId val="24302720"/>
        <c:extLst>
          <c:ext xmlns:c15="http://schemas.microsoft.com/office/drawing/2012/chart" uri="{02D57815-91ED-43cb-92C2-25804820EDAC}">
            <c15:filteredLineSeries>
              <c15:ser>
                <c:idx val="0"/>
                <c:order val="0"/>
                <c:tx>
                  <c:strRef>
                    <c:extLst>
                      <c:ext uri="{02D57815-91ED-43cb-92C2-25804820EDAC}">
                        <c15:formulaRef>
                          <c15:sqref>Datos!$E$1</c15:sqref>
                        </c15:formulaRef>
                      </c:ext>
                    </c:extLst>
                    <c:strCache>
                      <c:ptCount val="1"/>
                      <c:pt idx="0">
                        <c:v>PNCP A Jahuel [$/kWh]</c:v>
                      </c:pt>
                    </c:strCache>
                  </c:strRef>
                </c:tx>
                <c:spPr>
                  <a:ln w="28575" cap="rnd">
                    <a:solidFill>
                      <a:schemeClr val="accent1"/>
                    </a:solidFill>
                    <a:round/>
                  </a:ln>
                  <a:effectLst/>
                </c:spPr>
                <c:marker>
                  <c:symbol val="none"/>
                </c:marker>
                <c:cat>
                  <c:strRef>
                    <c:extLst>
                      <c:ext uri="{02D57815-91ED-43cb-92C2-25804820EDAC}">
                        <c15:fullRef>
                          <c15:sqref>Datos!$A$1:$A$368</c15:sqref>
                        </c15:fullRef>
                        <c15:formulaRef>
                          <c15:sqref>Datos!$A$3:$A$368</c15:sqref>
                        </c15:formulaRef>
                      </c:ext>
                    </c:extLst>
                    <c:strCache>
                      <c:ptCount val="366"/>
                      <c:pt idx="0">
                        <c:v>feb-83</c:v>
                      </c:pt>
                      <c:pt idx="1">
                        <c:v>mar-83</c:v>
                      </c:pt>
                      <c:pt idx="2">
                        <c:v>abr-83</c:v>
                      </c:pt>
                      <c:pt idx="3">
                        <c:v>may-83</c:v>
                      </c:pt>
                      <c:pt idx="4">
                        <c:v>jun-83</c:v>
                      </c:pt>
                      <c:pt idx="5">
                        <c:v>jul-83</c:v>
                      </c:pt>
                      <c:pt idx="6">
                        <c:v>ago-83</c:v>
                      </c:pt>
                      <c:pt idx="7">
                        <c:v>sep-83</c:v>
                      </c:pt>
                      <c:pt idx="8">
                        <c:v>oct-83</c:v>
                      </c:pt>
                      <c:pt idx="9">
                        <c:v>nov-83</c:v>
                      </c:pt>
                      <c:pt idx="10">
                        <c:v>dic-83</c:v>
                      </c:pt>
                      <c:pt idx="11">
                        <c:v>ene-84</c:v>
                      </c:pt>
                      <c:pt idx="12">
                        <c:v>feb-84</c:v>
                      </c:pt>
                      <c:pt idx="13">
                        <c:v>mar-84</c:v>
                      </c:pt>
                      <c:pt idx="14">
                        <c:v>abr-84</c:v>
                      </c:pt>
                      <c:pt idx="15">
                        <c:v>may-84</c:v>
                      </c:pt>
                      <c:pt idx="16">
                        <c:v>jun-84</c:v>
                      </c:pt>
                      <c:pt idx="17">
                        <c:v>jul-84</c:v>
                      </c:pt>
                      <c:pt idx="18">
                        <c:v>ago-84</c:v>
                      </c:pt>
                      <c:pt idx="19">
                        <c:v>sep-84</c:v>
                      </c:pt>
                      <c:pt idx="20">
                        <c:v>oct-84</c:v>
                      </c:pt>
                      <c:pt idx="21">
                        <c:v>nov-84</c:v>
                      </c:pt>
                      <c:pt idx="22">
                        <c:v>dic-84</c:v>
                      </c:pt>
                      <c:pt idx="23">
                        <c:v>ene-85</c:v>
                      </c:pt>
                      <c:pt idx="24">
                        <c:v>feb-85</c:v>
                      </c:pt>
                      <c:pt idx="25">
                        <c:v>mar-85</c:v>
                      </c:pt>
                      <c:pt idx="26">
                        <c:v>abr-85</c:v>
                      </c:pt>
                      <c:pt idx="27">
                        <c:v>may-85</c:v>
                      </c:pt>
                      <c:pt idx="28">
                        <c:v>jun-85</c:v>
                      </c:pt>
                      <c:pt idx="29">
                        <c:v>jul-85</c:v>
                      </c:pt>
                      <c:pt idx="30">
                        <c:v>ago-85</c:v>
                      </c:pt>
                      <c:pt idx="31">
                        <c:v>sep-85</c:v>
                      </c:pt>
                      <c:pt idx="32">
                        <c:v>oct-85</c:v>
                      </c:pt>
                      <c:pt idx="33">
                        <c:v>nov-85</c:v>
                      </c:pt>
                      <c:pt idx="34">
                        <c:v>dic-85</c:v>
                      </c:pt>
                      <c:pt idx="35">
                        <c:v>ene-86</c:v>
                      </c:pt>
                      <c:pt idx="36">
                        <c:v>feb-86</c:v>
                      </c:pt>
                      <c:pt idx="37">
                        <c:v>mar-86</c:v>
                      </c:pt>
                      <c:pt idx="38">
                        <c:v>abr-86</c:v>
                      </c:pt>
                      <c:pt idx="39">
                        <c:v>may-86</c:v>
                      </c:pt>
                      <c:pt idx="40">
                        <c:v>jun-86</c:v>
                      </c:pt>
                      <c:pt idx="41">
                        <c:v>jul-86</c:v>
                      </c:pt>
                      <c:pt idx="42">
                        <c:v>ago-86</c:v>
                      </c:pt>
                      <c:pt idx="43">
                        <c:v>sep-86</c:v>
                      </c:pt>
                      <c:pt idx="44">
                        <c:v>oct-86</c:v>
                      </c:pt>
                      <c:pt idx="45">
                        <c:v>nov-86</c:v>
                      </c:pt>
                      <c:pt idx="46">
                        <c:v>dic-86</c:v>
                      </c:pt>
                      <c:pt idx="47">
                        <c:v>ene-87</c:v>
                      </c:pt>
                      <c:pt idx="48">
                        <c:v>feb-87</c:v>
                      </c:pt>
                      <c:pt idx="49">
                        <c:v>mar-87</c:v>
                      </c:pt>
                      <c:pt idx="50">
                        <c:v>abr-87</c:v>
                      </c:pt>
                      <c:pt idx="51">
                        <c:v>may-87</c:v>
                      </c:pt>
                      <c:pt idx="52">
                        <c:v>jun-87</c:v>
                      </c:pt>
                      <c:pt idx="53">
                        <c:v>jul-87</c:v>
                      </c:pt>
                      <c:pt idx="54">
                        <c:v>ago-87</c:v>
                      </c:pt>
                      <c:pt idx="55">
                        <c:v>sep-87</c:v>
                      </c:pt>
                      <c:pt idx="56">
                        <c:v>oct-87</c:v>
                      </c:pt>
                      <c:pt idx="57">
                        <c:v>nov-87</c:v>
                      </c:pt>
                      <c:pt idx="58">
                        <c:v>dic-87</c:v>
                      </c:pt>
                      <c:pt idx="59">
                        <c:v>ene-88</c:v>
                      </c:pt>
                      <c:pt idx="60">
                        <c:v>feb-88</c:v>
                      </c:pt>
                      <c:pt idx="61">
                        <c:v>mar-88</c:v>
                      </c:pt>
                      <c:pt idx="62">
                        <c:v>abr-88</c:v>
                      </c:pt>
                      <c:pt idx="63">
                        <c:v>may-88</c:v>
                      </c:pt>
                      <c:pt idx="64">
                        <c:v>jun-88</c:v>
                      </c:pt>
                      <c:pt idx="65">
                        <c:v>jul-88</c:v>
                      </c:pt>
                      <c:pt idx="66">
                        <c:v>ago-88</c:v>
                      </c:pt>
                      <c:pt idx="67">
                        <c:v>sep-88</c:v>
                      </c:pt>
                      <c:pt idx="68">
                        <c:v>oct-88</c:v>
                      </c:pt>
                      <c:pt idx="69">
                        <c:v>nov-88</c:v>
                      </c:pt>
                      <c:pt idx="70">
                        <c:v>dic-88</c:v>
                      </c:pt>
                      <c:pt idx="71">
                        <c:v>ene-89</c:v>
                      </c:pt>
                      <c:pt idx="72">
                        <c:v>feb-89</c:v>
                      </c:pt>
                      <c:pt idx="73">
                        <c:v>mar-89</c:v>
                      </c:pt>
                      <c:pt idx="74">
                        <c:v>abr-89</c:v>
                      </c:pt>
                      <c:pt idx="75">
                        <c:v>may-89</c:v>
                      </c:pt>
                      <c:pt idx="76">
                        <c:v>jun-89</c:v>
                      </c:pt>
                      <c:pt idx="77">
                        <c:v>jul-89</c:v>
                      </c:pt>
                      <c:pt idx="78">
                        <c:v>ago-89</c:v>
                      </c:pt>
                      <c:pt idx="79">
                        <c:v>sep-89</c:v>
                      </c:pt>
                      <c:pt idx="80">
                        <c:v>oct-89</c:v>
                      </c:pt>
                      <c:pt idx="81">
                        <c:v>nov-89</c:v>
                      </c:pt>
                      <c:pt idx="82">
                        <c:v>dic-89</c:v>
                      </c:pt>
                      <c:pt idx="83">
                        <c:v>ene-90</c:v>
                      </c:pt>
                      <c:pt idx="84">
                        <c:v>feb-90</c:v>
                      </c:pt>
                      <c:pt idx="85">
                        <c:v>mar-90</c:v>
                      </c:pt>
                      <c:pt idx="86">
                        <c:v>abr-90</c:v>
                      </c:pt>
                      <c:pt idx="87">
                        <c:v>may-90</c:v>
                      </c:pt>
                      <c:pt idx="88">
                        <c:v>jun-90</c:v>
                      </c:pt>
                      <c:pt idx="89">
                        <c:v>jul-90</c:v>
                      </c:pt>
                      <c:pt idx="90">
                        <c:v>ago-90</c:v>
                      </c:pt>
                      <c:pt idx="91">
                        <c:v>sep-90</c:v>
                      </c:pt>
                      <c:pt idx="92">
                        <c:v>oct-90</c:v>
                      </c:pt>
                      <c:pt idx="93">
                        <c:v>nov-90</c:v>
                      </c:pt>
                      <c:pt idx="94">
                        <c:v>dic-90</c:v>
                      </c:pt>
                      <c:pt idx="95">
                        <c:v>ene-91</c:v>
                      </c:pt>
                      <c:pt idx="96">
                        <c:v>feb-91</c:v>
                      </c:pt>
                      <c:pt idx="97">
                        <c:v>mar-91</c:v>
                      </c:pt>
                      <c:pt idx="98">
                        <c:v>abr-91</c:v>
                      </c:pt>
                      <c:pt idx="99">
                        <c:v>may-91</c:v>
                      </c:pt>
                      <c:pt idx="100">
                        <c:v>jun-91</c:v>
                      </c:pt>
                      <c:pt idx="101">
                        <c:v>jul-91</c:v>
                      </c:pt>
                      <c:pt idx="102">
                        <c:v>ago-91</c:v>
                      </c:pt>
                      <c:pt idx="103">
                        <c:v>sep-91</c:v>
                      </c:pt>
                      <c:pt idx="104">
                        <c:v>oct-91</c:v>
                      </c:pt>
                      <c:pt idx="105">
                        <c:v>nov-91</c:v>
                      </c:pt>
                      <c:pt idx="106">
                        <c:v>dic-91</c:v>
                      </c:pt>
                      <c:pt idx="107">
                        <c:v>ene-92</c:v>
                      </c:pt>
                      <c:pt idx="108">
                        <c:v>feb-92</c:v>
                      </c:pt>
                      <c:pt idx="109">
                        <c:v>mar-92</c:v>
                      </c:pt>
                      <c:pt idx="110">
                        <c:v>abr-92</c:v>
                      </c:pt>
                      <c:pt idx="111">
                        <c:v>may-92</c:v>
                      </c:pt>
                      <c:pt idx="112">
                        <c:v>jun-92</c:v>
                      </c:pt>
                      <c:pt idx="113">
                        <c:v>jul-92</c:v>
                      </c:pt>
                      <c:pt idx="114">
                        <c:v>ago-92</c:v>
                      </c:pt>
                      <c:pt idx="115">
                        <c:v>sep-92</c:v>
                      </c:pt>
                      <c:pt idx="116">
                        <c:v>oct-92</c:v>
                      </c:pt>
                      <c:pt idx="117">
                        <c:v>nov-92</c:v>
                      </c:pt>
                      <c:pt idx="118">
                        <c:v>dic-92</c:v>
                      </c:pt>
                      <c:pt idx="119">
                        <c:v>ene-93</c:v>
                      </c:pt>
                      <c:pt idx="120">
                        <c:v>feb-93</c:v>
                      </c:pt>
                      <c:pt idx="121">
                        <c:v>mar-93</c:v>
                      </c:pt>
                      <c:pt idx="122">
                        <c:v>abr-93</c:v>
                      </c:pt>
                      <c:pt idx="123">
                        <c:v>may-93</c:v>
                      </c:pt>
                      <c:pt idx="124">
                        <c:v>jun-93</c:v>
                      </c:pt>
                      <c:pt idx="125">
                        <c:v>jul-93</c:v>
                      </c:pt>
                      <c:pt idx="126">
                        <c:v>ago-93</c:v>
                      </c:pt>
                      <c:pt idx="127">
                        <c:v>sep-93</c:v>
                      </c:pt>
                      <c:pt idx="128">
                        <c:v>oct-93</c:v>
                      </c:pt>
                      <c:pt idx="129">
                        <c:v>nov-93</c:v>
                      </c:pt>
                      <c:pt idx="130">
                        <c:v>dic-93</c:v>
                      </c:pt>
                      <c:pt idx="131">
                        <c:v>ene-94</c:v>
                      </c:pt>
                      <c:pt idx="132">
                        <c:v>feb-94</c:v>
                      </c:pt>
                      <c:pt idx="133">
                        <c:v>mar-94</c:v>
                      </c:pt>
                      <c:pt idx="134">
                        <c:v>abr-94</c:v>
                      </c:pt>
                      <c:pt idx="135">
                        <c:v>may-94</c:v>
                      </c:pt>
                      <c:pt idx="136">
                        <c:v>jun-94</c:v>
                      </c:pt>
                      <c:pt idx="137">
                        <c:v>jul-94</c:v>
                      </c:pt>
                      <c:pt idx="138">
                        <c:v>ago-94</c:v>
                      </c:pt>
                      <c:pt idx="139">
                        <c:v>sep-94</c:v>
                      </c:pt>
                      <c:pt idx="140">
                        <c:v>oct-94</c:v>
                      </c:pt>
                      <c:pt idx="141">
                        <c:v>nov-94</c:v>
                      </c:pt>
                      <c:pt idx="142">
                        <c:v>dic-94</c:v>
                      </c:pt>
                      <c:pt idx="143">
                        <c:v>ene-95</c:v>
                      </c:pt>
                      <c:pt idx="144">
                        <c:v>feb-95</c:v>
                      </c:pt>
                      <c:pt idx="145">
                        <c:v>mar-95</c:v>
                      </c:pt>
                      <c:pt idx="146">
                        <c:v>abr-95</c:v>
                      </c:pt>
                      <c:pt idx="147">
                        <c:v>may-95</c:v>
                      </c:pt>
                      <c:pt idx="148">
                        <c:v>jun-95</c:v>
                      </c:pt>
                      <c:pt idx="149">
                        <c:v>jul-95</c:v>
                      </c:pt>
                      <c:pt idx="150">
                        <c:v>ago-95</c:v>
                      </c:pt>
                      <c:pt idx="151">
                        <c:v>sep-95</c:v>
                      </c:pt>
                      <c:pt idx="152">
                        <c:v>oct-95</c:v>
                      </c:pt>
                      <c:pt idx="153">
                        <c:v>nov-95</c:v>
                      </c:pt>
                      <c:pt idx="154">
                        <c:v>dic-95</c:v>
                      </c:pt>
                      <c:pt idx="155">
                        <c:v>ene-96</c:v>
                      </c:pt>
                      <c:pt idx="156">
                        <c:v>feb-96</c:v>
                      </c:pt>
                      <c:pt idx="157">
                        <c:v>mar-96</c:v>
                      </c:pt>
                      <c:pt idx="158">
                        <c:v>abr-96</c:v>
                      </c:pt>
                      <c:pt idx="159">
                        <c:v>may-96</c:v>
                      </c:pt>
                      <c:pt idx="160">
                        <c:v>jun-96</c:v>
                      </c:pt>
                      <c:pt idx="161">
                        <c:v>jul-96</c:v>
                      </c:pt>
                      <c:pt idx="162">
                        <c:v>ago-96</c:v>
                      </c:pt>
                      <c:pt idx="163">
                        <c:v>sep-96</c:v>
                      </c:pt>
                      <c:pt idx="164">
                        <c:v>oct-96</c:v>
                      </c:pt>
                      <c:pt idx="165">
                        <c:v>nov-96</c:v>
                      </c:pt>
                      <c:pt idx="166">
                        <c:v>dic-96</c:v>
                      </c:pt>
                      <c:pt idx="167">
                        <c:v>ene-97</c:v>
                      </c:pt>
                      <c:pt idx="168">
                        <c:v>feb-97</c:v>
                      </c:pt>
                      <c:pt idx="169">
                        <c:v>mar-97</c:v>
                      </c:pt>
                      <c:pt idx="170">
                        <c:v>abr-97</c:v>
                      </c:pt>
                      <c:pt idx="171">
                        <c:v>may-97</c:v>
                      </c:pt>
                      <c:pt idx="172">
                        <c:v>jun-97</c:v>
                      </c:pt>
                      <c:pt idx="173">
                        <c:v>jul-97</c:v>
                      </c:pt>
                      <c:pt idx="174">
                        <c:v>ago-97</c:v>
                      </c:pt>
                      <c:pt idx="175">
                        <c:v>sep-97</c:v>
                      </c:pt>
                      <c:pt idx="176">
                        <c:v>oct-97</c:v>
                      </c:pt>
                      <c:pt idx="177">
                        <c:v>nov-97</c:v>
                      </c:pt>
                      <c:pt idx="178">
                        <c:v>dic-97</c:v>
                      </c:pt>
                      <c:pt idx="179">
                        <c:v>ene-98</c:v>
                      </c:pt>
                      <c:pt idx="180">
                        <c:v>feb-98</c:v>
                      </c:pt>
                      <c:pt idx="181">
                        <c:v>mar-98</c:v>
                      </c:pt>
                      <c:pt idx="182">
                        <c:v>abr-98</c:v>
                      </c:pt>
                      <c:pt idx="183">
                        <c:v>may-98</c:v>
                      </c:pt>
                      <c:pt idx="184">
                        <c:v>jun-98</c:v>
                      </c:pt>
                      <c:pt idx="185">
                        <c:v>jul-98</c:v>
                      </c:pt>
                      <c:pt idx="186">
                        <c:v>ago-98</c:v>
                      </c:pt>
                      <c:pt idx="187">
                        <c:v>sep-98</c:v>
                      </c:pt>
                      <c:pt idx="188">
                        <c:v>oct-98</c:v>
                      </c:pt>
                      <c:pt idx="189">
                        <c:v>nov-98</c:v>
                      </c:pt>
                      <c:pt idx="190">
                        <c:v>dic-98</c:v>
                      </c:pt>
                      <c:pt idx="191">
                        <c:v>ene-99</c:v>
                      </c:pt>
                      <c:pt idx="192">
                        <c:v>feb-99</c:v>
                      </c:pt>
                      <c:pt idx="193">
                        <c:v>mar-99</c:v>
                      </c:pt>
                      <c:pt idx="194">
                        <c:v>abr-99</c:v>
                      </c:pt>
                      <c:pt idx="195">
                        <c:v>may-99</c:v>
                      </c:pt>
                      <c:pt idx="196">
                        <c:v>jun-99</c:v>
                      </c:pt>
                      <c:pt idx="197">
                        <c:v>jul-99</c:v>
                      </c:pt>
                      <c:pt idx="198">
                        <c:v>ago-99</c:v>
                      </c:pt>
                      <c:pt idx="199">
                        <c:v>sep-99</c:v>
                      </c:pt>
                      <c:pt idx="200">
                        <c:v>oct-99</c:v>
                      </c:pt>
                      <c:pt idx="201">
                        <c:v>nov-99</c:v>
                      </c:pt>
                      <c:pt idx="202">
                        <c:v>dic-99</c:v>
                      </c:pt>
                      <c:pt idx="203">
                        <c:v>ene-00</c:v>
                      </c:pt>
                      <c:pt idx="204">
                        <c:v>feb-00</c:v>
                      </c:pt>
                      <c:pt idx="205">
                        <c:v>mar-00</c:v>
                      </c:pt>
                      <c:pt idx="206">
                        <c:v>abr-00</c:v>
                      </c:pt>
                      <c:pt idx="207">
                        <c:v>may-00</c:v>
                      </c:pt>
                      <c:pt idx="208">
                        <c:v>jun-00</c:v>
                      </c:pt>
                      <c:pt idx="209">
                        <c:v>jul-00</c:v>
                      </c:pt>
                      <c:pt idx="210">
                        <c:v>ago-00</c:v>
                      </c:pt>
                      <c:pt idx="211">
                        <c:v>sep-00</c:v>
                      </c:pt>
                      <c:pt idx="212">
                        <c:v>oct-00</c:v>
                      </c:pt>
                      <c:pt idx="213">
                        <c:v>nov-00</c:v>
                      </c:pt>
                      <c:pt idx="214">
                        <c:v>dic-00</c:v>
                      </c:pt>
                      <c:pt idx="215">
                        <c:v>ene-01</c:v>
                      </c:pt>
                      <c:pt idx="216">
                        <c:v>feb-01</c:v>
                      </c:pt>
                      <c:pt idx="217">
                        <c:v>mar-01</c:v>
                      </c:pt>
                      <c:pt idx="218">
                        <c:v>abr-01</c:v>
                      </c:pt>
                      <c:pt idx="219">
                        <c:v>may-01</c:v>
                      </c:pt>
                      <c:pt idx="220">
                        <c:v>jun-01</c:v>
                      </c:pt>
                      <c:pt idx="221">
                        <c:v>jul-01</c:v>
                      </c:pt>
                      <c:pt idx="222">
                        <c:v>ago-01</c:v>
                      </c:pt>
                      <c:pt idx="223">
                        <c:v>sep-01</c:v>
                      </c:pt>
                      <c:pt idx="224">
                        <c:v>oct-01</c:v>
                      </c:pt>
                      <c:pt idx="225">
                        <c:v>nov-01</c:v>
                      </c:pt>
                      <c:pt idx="226">
                        <c:v>dic-01</c:v>
                      </c:pt>
                      <c:pt idx="227">
                        <c:v>ene-02</c:v>
                      </c:pt>
                      <c:pt idx="228">
                        <c:v>feb-02</c:v>
                      </c:pt>
                      <c:pt idx="229">
                        <c:v>mar-02</c:v>
                      </c:pt>
                      <c:pt idx="230">
                        <c:v>abr-02</c:v>
                      </c:pt>
                      <c:pt idx="231">
                        <c:v>may-02</c:v>
                      </c:pt>
                      <c:pt idx="232">
                        <c:v>jun-02</c:v>
                      </c:pt>
                      <c:pt idx="233">
                        <c:v>jul-02</c:v>
                      </c:pt>
                      <c:pt idx="234">
                        <c:v>ago-02</c:v>
                      </c:pt>
                      <c:pt idx="235">
                        <c:v>sep-02</c:v>
                      </c:pt>
                      <c:pt idx="236">
                        <c:v>oct-02</c:v>
                      </c:pt>
                      <c:pt idx="237">
                        <c:v>nov-02</c:v>
                      </c:pt>
                      <c:pt idx="238">
                        <c:v>dic-02</c:v>
                      </c:pt>
                      <c:pt idx="239">
                        <c:v>ene-03</c:v>
                      </c:pt>
                      <c:pt idx="240">
                        <c:v>feb-03</c:v>
                      </c:pt>
                      <c:pt idx="241">
                        <c:v>mar-03</c:v>
                      </c:pt>
                      <c:pt idx="242">
                        <c:v>abr-03</c:v>
                      </c:pt>
                      <c:pt idx="243">
                        <c:v>may-03</c:v>
                      </c:pt>
                      <c:pt idx="244">
                        <c:v>jun-03</c:v>
                      </c:pt>
                      <c:pt idx="245">
                        <c:v>jul-03</c:v>
                      </c:pt>
                      <c:pt idx="246">
                        <c:v>ago-03</c:v>
                      </c:pt>
                      <c:pt idx="247">
                        <c:v>sep-03</c:v>
                      </c:pt>
                      <c:pt idx="248">
                        <c:v>oct-03</c:v>
                      </c:pt>
                      <c:pt idx="249">
                        <c:v>nov-03</c:v>
                      </c:pt>
                      <c:pt idx="250">
                        <c:v>dic-03</c:v>
                      </c:pt>
                      <c:pt idx="251">
                        <c:v>ene-04</c:v>
                      </c:pt>
                      <c:pt idx="252">
                        <c:v>feb-04</c:v>
                      </c:pt>
                      <c:pt idx="253">
                        <c:v>mar-04</c:v>
                      </c:pt>
                      <c:pt idx="254">
                        <c:v>abr-04</c:v>
                      </c:pt>
                      <c:pt idx="255">
                        <c:v>may-04</c:v>
                      </c:pt>
                      <c:pt idx="256">
                        <c:v>jun-04</c:v>
                      </c:pt>
                      <c:pt idx="257">
                        <c:v>jul-04</c:v>
                      </c:pt>
                      <c:pt idx="258">
                        <c:v>ago-04</c:v>
                      </c:pt>
                      <c:pt idx="259">
                        <c:v>sep-04</c:v>
                      </c:pt>
                      <c:pt idx="260">
                        <c:v>oct-04</c:v>
                      </c:pt>
                      <c:pt idx="261">
                        <c:v>nov-04</c:v>
                      </c:pt>
                      <c:pt idx="262">
                        <c:v>dic-04</c:v>
                      </c:pt>
                      <c:pt idx="263">
                        <c:v>ene-05</c:v>
                      </c:pt>
                      <c:pt idx="264">
                        <c:v>feb-05</c:v>
                      </c:pt>
                      <c:pt idx="265">
                        <c:v>mar-05</c:v>
                      </c:pt>
                      <c:pt idx="266">
                        <c:v>abr-05</c:v>
                      </c:pt>
                      <c:pt idx="267">
                        <c:v>may-05</c:v>
                      </c:pt>
                      <c:pt idx="268">
                        <c:v>jun-05</c:v>
                      </c:pt>
                      <c:pt idx="269">
                        <c:v>jul-05</c:v>
                      </c:pt>
                      <c:pt idx="270">
                        <c:v>ago-05</c:v>
                      </c:pt>
                      <c:pt idx="271">
                        <c:v>sep-05</c:v>
                      </c:pt>
                      <c:pt idx="272">
                        <c:v>oct-05</c:v>
                      </c:pt>
                      <c:pt idx="273">
                        <c:v>nov-05</c:v>
                      </c:pt>
                      <c:pt idx="274">
                        <c:v>dic-05</c:v>
                      </c:pt>
                      <c:pt idx="275">
                        <c:v>ene-06</c:v>
                      </c:pt>
                      <c:pt idx="276">
                        <c:v>feb-06</c:v>
                      </c:pt>
                      <c:pt idx="277">
                        <c:v>mar-06</c:v>
                      </c:pt>
                      <c:pt idx="278">
                        <c:v>abr-06</c:v>
                      </c:pt>
                      <c:pt idx="279">
                        <c:v>may-06</c:v>
                      </c:pt>
                      <c:pt idx="280">
                        <c:v>jun-06</c:v>
                      </c:pt>
                      <c:pt idx="281">
                        <c:v>jul-06</c:v>
                      </c:pt>
                      <c:pt idx="282">
                        <c:v>ago-06</c:v>
                      </c:pt>
                      <c:pt idx="283">
                        <c:v>sep-06</c:v>
                      </c:pt>
                      <c:pt idx="284">
                        <c:v>oct-06</c:v>
                      </c:pt>
                      <c:pt idx="285">
                        <c:v>nov-06</c:v>
                      </c:pt>
                      <c:pt idx="286">
                        <c:v>dic-06</c:v>
                      </c:pt>
                      <c:pt idx="287">
                        <c:v>ene-07</c:v>
                      </c:pt>
                      <c:pt idx="288">
                        <c:v>feb-07</c:v>
                      </c:pt>
                      <c:pt idx="289">
                        <c:v>mar-07</c:v>
                      </c:pt>
                      <c:pt idx="290">
                        <c:v>abr-07</c:v>
                      </c:pt>
                      <c:pt idx="291">
                        <c:v>may-07</c:v>
                      </c:pt>
                      <c:pt idx="292">
                        <c:v>jun-07</c:v>
                      </c:pt>
                      <c:pt idx="293">
                        <c:v>jul-07</c:v>
                      </c:pt>
                      <c:pt idx="294">
                        <c:v>ago-07</c:v>
                      </c:pt>
                      <c:pt idx="295">
                        <c:v>sep-07</c:v>
                      </c:pt>
                      <c:pt idx="296">
                        <c:v>oct-07</c:v>
                      </c:pt>
                      <c:pt idx="297">
                        <c:v>nov-07</c:v>
                      </c:pt>
                      <c:pt idx="298">
                        <c:v>dic-07</c:v>
                      </c:pt>
                      <c:pt idx="299">
                        <c:v>ene-08</c:v>
                      </c:pt>
                      <c:pt idx="300">
                        <c:v>feb-08</c:v>
                      </c:pt>
                      <c:pt idx="301">
                        <c:v>mar-08</c:v>
                      </c:pt>
                      <c:pt idx="302">
                        <c:v>abr-08</c:v>
                      </c:pt>
                      <c:pt idx="303">
                        <c:v>may-08</c:v>
                      </c:pt>
                      <c:pt idx="304">
                        <c:v>jun-08</c:v>
                      </c:pt>
                      <c:pt idx="305">
                        <c:v>jul-08</c:v>
                      </c:pt>
                      <c:pt idx="306">
                        <c:v>ago-08</c:v>
                      </c:pt>
                      <c:pt idx="307">
                        <c:v>sep-08</c:v>
                      </c:pt>
                      <c:pt idx="308">
                        <c:v>oct-08</c:v>
                      </c:pt>
                      <c:pt idx="309">
                        <c:v>nov-08</c:v>
                      </c:pt>
                      <c:pt idx="310">
                        <c:v>dic-08</c:v>
                      </c:pt>
                      <c:pt idx="311">
                        <c:v>ene-09</c:v>
                      </c:pt>
                      <c:pt idx="312">
                        <c:v>feb-09</c:v>
                      </c:pt>
                      <c:pt idx="313">
                        <c:v>mar-09</c:v>
                      </c:pt>
                      <c:pt idx="314">
                        <c:v>abr-09</c:v>
                      </c:pt>
                      <c:pt idx="315">
                        <c:v>may-09</c:v>
                      </c:pt>
                      <c:pt idx="316">
                        <c:v>jun-09</c:v>
                      </c:pt>
                      <c:pt idx="317">
                        <c:v>jul-09</c:v>
                      </c:pt>
                      <c:pt idx="318">
                        <c:v>ago-09</c:v>
                      </c:pt>
                      <c:pt idx="319">
                        <c:v>sep-09</c:v>
                      </c:pt>
                      <c:pt idx="320">
                        <c:v>oct-09</c:v>
                      </c:pt>
                      <c:pt idx="321">
                        <c:v>nov-09</c:v>
                      </c:pt>
                      <c:pt idx="322">
                        <c:v>dic-09</c:v>
                      </c:pt>
                      <c:pt idx="323">
                        <c:v>ene-10</c:v>
                      </c:pt>
                      <c:pt idx="324">
                        <c:v>feb-10</c:v>
                      </c:pt>
                      <c:pt idx="325">
                        <c:v>mar-10</c:v>
                      </c:pt>
                      <c:pt idx="326">
                        <c:v>abr-10</c:v>
                      </c:pt>
                      <c:pt idx="327">
                        <c:v>may-10</c:v>
                      </c:pt>
                      <c:pt idx="328">
                        <c:v>jun-10</c:v>
                      </c:pt>
                      <c:pt idx="329">
                        <c:v>jul-10</c:v>
                      </c:pt>
                      <c:pt idx="330">
                        <c:v>ago-10</c:v>
                      </c:pt>
                      <c:pt idx="331">
                        <c:v>sep-10</c:v>
                      </c:pt>
                      <c:pt idx="332">
                        <c:v>oct-10</c:v>
                      </c:pt>
                      <c:pt idx="333">
                        <c:v>nov-10</c:v>
                      </c:pt>
                      <c:pt idx="334">
                        <c:v>dic-10</c:v>
                      </c:pt>
                      <c:pt idx="335">
                        <c:v>ene-11</c:v>
                      </c:pt>
                      <c:pt idx="336">
                        <c:v>feb-11</c:v>
                      </c:pt>
                      <c:pt idx="337">
                        <c:v>mar-11</c:v>
                      </c:pt>
                      <c:pt idx="338">
                        <c:v>abr-11</c:v>
                      </c:pt>
                      <c:pt idx="339">
                        <c:v>may-11</c:v>
                      </c:pt>
                      <c:pt idx="340">
                        <c:v>jun-11</c:v>
                      </c:pt>
                      <c:pt idx="341">
                        <c:v>jul-11</c:v>
                      </c:pt>
                      <c:pt idx="342">
                        <c:v>ago-11</c:v>
                      </c:pt>
                      <c:pt idx="343">
                        <c:v>sep-11</c:v>
                      </c:pt>
                      <c:pt idx="344">
                        <c:v>oct-11</c:v>
                      </c:pt>
                      <c:pt idx="345">
                        <c:v>nov-11</c:v>
                      </c:pt>
                      <c:pt idx="346">
                        <c:v>dic-11</c:v>
                      </c:pt>
                      <c:pt idx="347">
                        <c:v>ene-12</c:v>
                      </c:pt>
                      <c:pt idx="348">
                        <c:v>feb-12</c:v>
                      </c:pt>
                      <c:pt idx="349">
                        <c:v>mar-12</c:v>
                      </c:pt>
                      <c:pt idx="350">
                        <c:v>abr-12</c:v>
                      </c:pt>
                      <c:pt idx="351">
                        <c:v>may-12</c:v>
                      </c:pt>
                      <c:pt idx="352">
                        <c:v>jun-12</c:v>
                      </c:pt>
                      <c:pt idx="353">
                        <c:v>jul-12</c:v>
                      </c:pt>
                      <c:pt idx="354">
                        <c:v>ago-12</c:v>
                      </c:pt>
                      <c:pt idx="355">
                        <c:v>sep-12</c:v>
                      </c:pt>
                      <c:pt idx="356">
                        <c:v>oct-12</c:v>
                      </c:pt>
                      <c:pt idx="357">
                        <c:v>nov-12</c:v>
                      </c:pt>
                      <c:pt idx="358">
                        <c:v>dic-12</c:v>
                      </c:pt>
                      <c:pt idx="359">
                        <c:v>ene-13</c:v>
                      </c:pt>
                      <c:pt idx="360">
                        <c:v>feb-13</c:v>
                      </c:pt>
                      <c:pt idx="361">
                        <c:v>mar-13</c:v>
                      </c:pt>
                      <c:pt idx="362">
                        <c:v>abr-13</c:v>
                      </c:pt>
                      <c:pt idx="363">
                        <c:v>may-13</c:v>
                      </c:pt>
                      <c:pt idx="364">
                        <c:v>jun-13</c:v>
                      </c:pt>
                      <c:pt idx="365">
                        <c:v>jul-13</c:v>
                      </c:pt>
                    </c:strCache>
                  </c:strRef>
                </c:cat>
                <c:val>
                  <c:numRef>
                    <c:extLst>
                      <c:ext uri="{02D57815-91ED-43cb-92C2-25804820EDAC}">
                        <c15:fullRef>
                          <c15:sqref>Datos!$E$2:$E$368</c15:sqref>
                        </c15:fullRef>
                        <c15:formulaRef>
                          <c15:sqref>Datos!$E$4:$E$368</c15:sqref>
                        </c15:formulaRef>
                      </c:ext>
                    </c:extLst>
                    <c:numCache>
                      <c:formatCode>_-* #,##0.000_-;\-* #,##0.000_-;_-* "-"??_-;_-@_-</c:formatCode>
                      <c:ptCount val="365"/>
                      <c:pt idx="0">
                        <c:v>2.0030000000000001</c:v>
                      </c:pt>
                      <c:pt idx="1">
                        <c:v>1.8859999999999999</c:v>
                      </c:pt>
                      <c:pt idx="2">
                        <c:v>1.8859999999999999</c:v>
                      </c:pt>
                      <c:pt idx="3">
                        <c:v>1.8859999999999999</c:v>
                      </c:pt>
                      <c:pt idx="4">
                        <c:v>1.8859999999999999</c:v>
                      </c:pt>
                      <c:pt idx="5">
                        <c:v>1.8859999999999999</c:v>
                      </c:pt>
                      <c:pt idx="6">
                        <c:v>1.8859999999999999</c:v>
                      </c:pt>
                      <c:pt idx="7">
                        <c:v>2.1059999999999999</c:v>
                      </c:pt>
                      <c:pt idx="8">
                        <c:v>2.1059999999999999</c:v>
                      </c:pt>
                      <c:pt idx="9">
                        <c:v>2.1059999999999999</c:v>
                      </c:pt>
                      <c:pt idx="10">
                        <c:v>2.1059999999999999</c:v>
                      </c:pt>
                      <c:pt idx="11">
                        <c:v>2.1059999999999999</c:v>
                      </c:pt>
                      <c:pt idx="12">
                        <c:v>2.1059999999999999</c:v>
                      </c:pt>
                      <c:pt idx="13">
                        <c:v>2.1</c:v>
                      </c:pt>
                      <c:pt idx="14">
                        <c:v>2.1</c:v>
                      </c:pt>
                      <c:pt idx="15">
                        <c:v>2.1</c:v>
                      </c:pt>
                      <c:pt idx="16">
                        <c:v>2.1</c:v>
                      </c:pt>
                      <c:pt idx="17">
                        <c:v>2.1</c:v>
                      </c:pt>
                      <c:pt idx="18">
                        <c:v>2.1</c:v>
                      </c:pt>
                      <c:pt idx="19">
                        <c:v>2.61</c:v>
                      </c:pt>
                      <c:pt idx="20">
                        <c:v>2.61</c:v>
                      </c:pt>
                      <c:pt idx="21">
                        <c:v>2.61</c:v>
                      </c:pt>
                      <c:pt idx="22">
                        <c:v>2.61</c:v>
                      </c:pt>
                      <c:pt idx="23">
                        <c:v>2.61</c:v>
                      </c:pt>
                      <c:pt idx="24">
                        <c:v>2.61</c:v>
                      </c:pt>
                      <c:pt idx="25">
                        <c:v>3.0539999999999998</c:v>
                      </c:pt>
                      <c:pt idx="26">
                        <c:v>3.0539999999999998</c:v>
                      </c:pt>
                      <c:pt idx="27">
                        <c:v>3.0539999999999998</c:v>
                      </c:pt>
                      <c:pt idx="28">
                        <c:v>3.0539999999999998</c:v>
                      </c:pt>
                      <c:pt idx="29">
                        <c:v>3.0539999999999998</c:v>
                      </c:pt>
                      <c:pt idx="30">
                        <c:v>3.0539999999999998</c:v>
                      </c:pt>
                      <c:pt idx="31">
                        <c:v>3.4710000000000001</c:v>
                      </c:pt>
                      <c:pt idx="32">
                        <c:v>3.4710000000000001</c:v>
                      </c:pt>
                      <c:pt idx="33">
                        <c:v>3.4710000000000001</c:v>
                      </c:pt>
                      <c:pt idx="34">
                        <c:v>3.4710000000000001</c:v>
                      </c:pt>
                      <c:pt idx="35">
                        <c:v>3.4710000000000001</c:v>
                      </c:pt>
                      <c:pt idx="36">
                        <c:v>3.4710000000000001</c:v>
                      </c:pt>
                      <c:pt idx="37">
                        <c:v>3.96</c:v>
                      </c:pt>
                      <c:pt idx="38">
                        <c:v>3.96</c:v>
                      </c:pt>
                      <c:pt idx="39">
                        <c:v>3.96</c:v>
                      </c:pt>
                      <c:pt idx="40">
                        <c:v>3.96</c:v>
                      </c:pt>
                      <c:pt idx="41">
                        <c:v>3.96</c:v>
                      </c:pt>
                      <c:pt idx="42">
                        <c:v>3.96</c:v>
                      </c:pt>
                      <c:pt idx="43">
                        <c:v>4.008</c:v>
                      </c:pt>
                      <c:pt idx="44">
                        <c:v>4.008</c:v>
                      </c:pt>
                      <c:pt idx="45">
                        <c:v>4.008</c:v>
                      </c:pt>
                      <c:pt idx="46">
                        <c:v>4.008</c:v>
                      </c:pt>
                      <c:pt idx="47">
                        <c:v>4.008</c:v>
                      </c:pt>
                      <c:pt idx="48">
                        <c:v>4.008</c:v>
                      </c:pt>
                      <c:pt idx="49">
                        <c:v>4.55</c:v>
                      </c:pt>
                      <c:pt idx="50">
                        <c:v>4.55</c:v>
                      </c:pt>
                      <c:pt idx="51">
                        <c:v>4.55</c:v>
                      </c:pt>
                      <c:pt idx="52">
                        <c:v>4.55</c:v>
                      </c:pt>
                      <c:pt idx="53">
                        <c:v>4.55</c:v>
                      </c:pt>
                      <c:pt idx="54">
                        <c:v>4.55</c:v>
                      </c:pt>
                      <c:pt idx="55">
                        <c:v>5.4889999999999999</c:v>
                      </c:pt>
                      <c:pt idx="56">
                        <c:v>5.4889999999999999</c:v>
                      </c:pt>
                      <c:pt idx="57">
                        <c:v>5.4889999999999999</c:v>
                      </c:pt>
                      <c:pt idx="58">
                        <c:v>5.4889999999999999</c:v>
                      </c:pt>
                      <c:pt idx="59">
                        <c:v>5.4889999999999999</c:v>
                      </c:pt>
                      <c:pt idx="60">
                        <c:v>5.4889999999999999</c:v>
                      </c:pt>
                      <c:pt idx="61">
                        <c:v>6.4969999999999999</c:v>
                      </c:pt>
                      <c:pt idx="62">
                        <c:v>6.4969999999999999</c:v>
                      </c:pt>
                      <c:pt idx="63">
                        <c:v>6.4969999999999999</c:v>
                      </c:pt>
                      <c:pt idx="64">
                        <c:v>6.4969999999999999</c:v>
                      </c:pt>
                      <c:pt idx="65">
                        <c:v>6.4969999999999999</c:v>
                      </c:pt>
                      <c:pt idx="66">
                        <c:v>6.4969999999999999</c:v>
                      </c:pt>
                      <c:pt idx="67">
                        <c:v>7.2160000000000002</c:v>
                      </c:pt>
                      <c:pt idx="68">
                        <c:v>7.2160000000000002</c:v>
                      </c:pt>
                      <c:pt idx="69">
                        <c:v>7.2160000000000002</c:v>
                      </c:pt>
                      <c:pt idx="70">
                        <c:v>7.2160000000000002</c:v>
                      </c:pt>
                      <c:pt idx="71">
                        <c:v>7.2160000000000002</c:v>
                      </c:pt>
                      <c:pt idx="72">
                        <c:v>7.2160000000000002</c:v>
                      </c:pt>
                      <c:pt idx="73">
                        <c:v>8.1280000000000001</c:v>
                      </c:pt>
                      <c:pt idx="74">
                        <c:v>8.1280000000000001</c:v>
                      </c:pt>
                      <c:pt idx="75">
                        <c:v>8.1280000000000001</c:v>
                      </c:pt>
                      <c:pt idx="76">
                        <c:v>8.1280000000000001</c:v>
                      </c:pt>
                      <c:pt idx="77">
                        <c:v>8.1280000000000001</c:v>
                      </c:pt>
                      <c:pt idx="78">
                        <c:v>8.1280000000000001</c:v>
                      </c:pt>
                      <c:pt idx="79">
                        <c:v>8.86</c:v>
                      </c:pt>
                      <c:pt idx="80">
                        <c:v>8.86</c:v>
                      </c:pt>
                      <c:pt idx="81">
                        <c:v>8.86</c:v>
                      </c:pt>
                      <c:pt idx="82">
                        <c:v>8.86</c:v>
                      </c:pt>
                      <c:pt idx="83">
                        <c:v>8.86</c:v>
                      </c:pt>
                      <c:pt idx="84">
                        <c:v>8.86</c:v>
                      </c:pt>
                      <c:pt idx="85">
                        <c:v>10.377000000000001</c:v>
                      </c:pt>
                      <c:pt idx="86">
                        <c:v>10.377000000000001</c:v>
                      </c:pt>
                      <c:pt idx="87">
                        <c:v>10.377000000000001</c:v>
                      </c:pt>
                      <c:pt idx="88">
                        <c:v>10.377000000000001</c:v>
                      </c:pt>
                      <c:pt idx="89">
                        <c:v>10.377000000000001</c:v>
                      </c:pt>
                      <c:pt idx="90">
                        <c:v>10.377000000000001</c:v>
                      </c:pt>
                      <c:pt idx="91">
                        <c:v>9.6549999999999994</c:v>
                      </c:pt>
                      <c:pt idx="92">
                        <c:v>9.6549999999999994</c:v>
                      </c:pt>
                      <c:pt idx="93">
                        <c:v>9.6549999999999994</c:v>
                      </c:pt>
                      <c:pt idx="94">
                        <c:v>9.6549999999999994</c:v>
                      </c:pt>
                      <c:pt idx="95">
                        <c:v>9.6549999999999994</c:v>
                      </c:pt>
                      <c:pt idx="96">
                        <c:v>9.6549999999999994</c:v>
                      </c:pt>
                      <c:pt idx="97">
                        <c:v>10.654999999999999</c:v>
                      </c:pt>
                      <c:pt idx="98">
                        <c:v>10.654999999999999</c:v>
                      </c:pt>
                      <c:pt idx="99">
                        <c:v>10.654999999999999</c:v>
                      </c:pt>
                      <c:pt idx="100">
                        <c:v>10.654999999999999</c:v>
                      </c:pt>
                      <c:pt idx="101">
                        <c:v>10.654999999999999</c:v>
                      </c:pt>
                      <c:pt idx="102">
                        <c:v>10.654999999999999</c:v>
                      </c:pt>
                      <c:pt idx="103">
                        <c:v>9.8279999999999994</c:v>
                      </c:pt>
                      <c:pt idx="104">
                        <c:v>9.8279999999999994</c:v>
                      </c:pt>
                      <c:pt idx="105">
                        <c:v>9.8279999999999994</c:v>
                      </c:pt>
                      <c:pt idx="106">
                        <c:v>9.8279999999999994</c:v>
                      </c:pt>
                      <c:pt idx="107">
                        <c:v>9.8279999999999994</c:v>
                      </c:pt>
                      <c:pt idx="108">
                        <c:v>9.8279999999999994</c:v>
                      </c:pt>
                      <c:pt idx="109">
                        <c:v>9.9079999999999995</c:v>
                      </c:pt>
                      <c:pt idx="110">
                        <c:v>9.9079999999999995</c:v>
                      </c:pt>
                      <c:pt idx="111">
                        <c:v>9.9079999999999995</c:v>
                      </c:pt>
                      <c:pt idx="112">
                        <c:v>9.9079999999999995</c:v>
                      </c:pt>
                      <c:pt idx="113">
                        <c:v>9.9079999999999995</c:v>
                      </c:pt>
                      <c:pt idx="114">
                        <c:v>9.9079999999999995</c:v>
                      </c:pt>
                      <c:pt idx="115">
                        <c:v>11.074</c:v>
                      </c:pt>
                      <c:pt idx="116">
                        <c:v>11.074</c:v>
                      </c:pt>
                      <c:pt idx="117">
                        <c:v>11.074</c:v>
                      </c:pt>
                      <c:pt idx="118">
                        <c:v>11.074</c:v>
                      </c:pt>
                      <c:pt idx="119">
                        <c:v>11.074</c:v>
                      </c:pt>
                      <c:pt idx="120">
                        <c:v>11.074</c:v>
                      </c:pt>
                      <c:pt idx="121">
                        <c:v>12.71</c:v>
                      </c:pt>
                      <c:pt idx="122">
                        <c:v>12.71</c:v>
                      </c:pt>
                      <c:pt idx="123">
                        <c:v>12.71</c:v>
                      </c:pt>
                      <c:pt idx="124">
                        <c:v>12.71</c:v>
                      </c:pt>
                      <c:pt idx="125">
                        <c:v>12.71</c:v>
                      </c:pt>
                      <c:pt idx="126">
                        <c:v>12.71</c:v>
                      </c:pt>
                      <c:pt idx="127">
                        <c:v>13.414</c:v>
                      </c:pt>
                      <c:pt idx="128">
                        <c:v>13.414</c:v>
                      </c:pt>
                      <c:pt idx="129">
                        <c:v>13.414</c:v>
                      </c:pt>
                      <c:pt idx="130">
                        <c:v>13.414</c:v>
                      </c:pt>
                      <c:pt idx="131">
                        <c:v>13.414</c:v>
                      </c:pt>
                      <c:pt idx="132">
                        <c:v>13.414</c:v>
                      </c:pt>
                      <c:pt idx="133">
                        <c:v>14.112</c:v>
                      </c:pt>
                      <c:pt idx="134">
                        <c:v>14.112</c:v>
                      </c:pt>
                      <c:pt idx="135">
                        <c:v>14.112</c:v>
                      </c:pt>
                      <c:pt idx="136">
                        <c:v>14.112</c:v>
                      </c:pt>
                      <c:pt idx="137">
                        <c:v>14.112</c:v>
                      </c:pt>
                      <c:pt idx="138">
                        <c:v>14.112</c:v>
                      </c:pt>
                      <c:pt idx="139">
                        <c:v>15.308999999999999</c:v>
                      </c:pt>
                      <c:pt idx="140">
                        <c:v>15.308999999999999</c:v>
                      </c:pt>
                      <c:pt idx="141">
                        <c:v>15.308999999999999</c:v>
                      </c:pt>
                      <c:pt idx="142">
                        <c:v>15.308999999999999</c:v>
                      </c:pt>
                      <c:pt idx="143">
                        <c:v>15.308999999999999</c:v>
                      </c:pt>
                      <c:pt idx="144">
                        <c:v>15.308999999999999</c:v>
                      </c:pt>
                      <c:pt idx="145">
                        <c:v>15.555999999999999</c:v>
                      </c:pt>
                      <c:pt idx="146">
                        <c:v>15.555999999999999</c:v>
                      </c:pt>
                      <c:pt idx="147">
                        <c:v>15.555999999999999</c:v>
                      </c:pt>
                      <c:pt idx="148">
                        <c:v>15.555999999999999</c:v>
                      </c:pt>
                      <c:pt idx="149">
                        <c:v>15.555999999999999</c:v>
                      </c:pt>
                      <c:pt idx="150">
                        <c:v>15.555999999999999</c:v>
                      </c:pt>
                      <c:pt idx="151">
                        <c:v>14.528</c:v>
                      </c:pt>
                      <c:pt idx="152">
                        <c:v>14.528</c:v>
                      </c:pt>
                      <c:pt idx="153">
                        <c:v>14.528</c:v>
                      </c:pt>
                      <c:pt idx="154">
                        <c:v>14.528</c:v>
                      </c:pt>
                      <c:pt idx="155">
                        <c:v>14.528</c:v>
                      </c:pt>
                      <c:pt idx="156">
                        <c:v>14.528</c:v>
                      </c:pt>
                      <c:pt idx="157">
                        <c:v>14.762</c:v>
                      </c:pt>
                      <c:pt idx="158">
                        <c:v>14.762</c:v>
                      </c:pt>
                      <c:pt idx="159">
                        <c:v>14.762</c:v>
                      </c:pt>
                      <c:pt idx="160">
                        <c:v>14.762</c:v>
                      </c:pt>
                      <c:pt idx="161">
                        <c:v>14.762</c:v>
                      </c:pt>
                      <c:pt idx="162">
                        <c:v>14.762</c:v>
                      </c:pt>
                      <c:pt idx="163">
                        <c:v>12.895</c:v>
                      </c:pt>
                      <c:pt idx="164">
                        <c:v>12.895</c:v>
                      </c:pt>
                      <c:pt idx="165">
                        <c:v>12.895</c:v>
                      </c:pt>
                      <c:pt idx="166">
                        <c:v>12.895</c:v>
                      </c:pt>
                      <c:pt idx="167">
                        <c:v>12.895</c:v>
                      </c:pt>
                      <c:pt idx="168">
                        <c:v>12.895</c:v>
                      </c:pt>
                      <c:pt idx="169">
                        <c:v>13.696999999999999</c:v>
                      </c:pt>
                      <c:pt idx="170">
                        <c:v>13.696999999999999</c:v>
                      </c:pt>
                      <c:pt idx="171">
                        <c:v>13.696999999999999</c:v>
                      </c:pt>
                      <c:pt idx="172">
                        <c:v>13.696999999999999</c:v>
                      </c:pt>
                      <c:pt idx="173">
                        <c:v>13.696999999999999</c:v>
                      </c:pt>
                      <c:pt idx="174">
                        <c:v>13.696999999999999</c:v>
                      </c:pt>
                      <c:pt idx="175">
                        <c:v>11.311</c:v>
                      </c:pt>
                      <c:pt idx="176">
                        <c:v>11.311</c:v>
                      </c:pt>
                      <c:pt idx="177">
                        <c:v>11.311</c:v>
                      </c:pt>
                      <c:pt idx="178">
                        <c:v>11.311</c:v>
                      </c:pt>
                      <c:pt idx="179">
                        <c:v>11.311</c:v>
                      </c:pt>
                      <c:pt idx="180">
                        <c:v>11.311</c:v>
                      </c:pt>
                      <c:pt idx="181">
                        <c:v>10.436999999999999</c:v>
                      </c:pt>
                      <c:pt idx="182">
                        <c:v>10.436999999999999</c:v>
                      </c:pt>
                      <c:pt idx="183">
                        <c:v>10.436999999999999</c:v>
                      </c:pt>
                      <c:pt idx="184">
                        <c:v>10.436999999999999</c:v>
                      </c:pt>
                      <c:pt idx="185">
                        <c:v>10.436999999999999</c:v>
                      </c:pt>
                      <c:pt idx="186">
                        <c:v>10.436999999999999</c:v>
                      </c:pt>
                      <c:pt idx="187">
                        <c:v>9.9870000000000001</c:v>
                      </c:pt>
                      <c:pt idx="188">
                        <c:v>9.9870000000000001</c:v>
                      </c:pt>
                      <c:pt idx="189">
                        <c:v>9.9870000000000001</c:v>
                      </c:pt>
                      <c:pt idx="190">
                        <c:v>9.9870000000000001</c:v>
                      </c:pt>
                      <c:pt idx="191">
                        <c:v>9.9870000000000001</c:v>
                      </c:pt>
                      <c:pt idx="192">
                        <c:v>9.9870000000000001</c:v>
                      </c:pt>
                      <c:pt idx="193">
                        <c:v>10.632999999999999</c:v>
                      </c:pt>
                      <c:pt idx="194">
                        <c:v>10.632999999999999</c:v>
                      </c:pt>
                      <c:pt idx="195">
                        <c:v>10.632999999999999</c:v>
                      </c:pt>
                      <c:pt idx="196">
                        <c:v>10.632999999999999</c:v>
                      </c:pt>
                      <c:pt idx="197">
                        <c:v>10.632999999999999</c:v>
                      </c:pt>
                      <c:pt idx="198">
                        <c:v>10.632999999999999</c:v>
                      </c:pt>
                      <c:pt idx="199">
                        <c:v>10.907</c:v>
                      </c:pt>
                      <c:pt idx="200">
                        <c:v>10.907</c:v>
                      </c:pt>
                      <c:pt idx="201">
                        <c:v>10.907</c:v>
                      </c:pt>
                      <c:pt idx="202">
                        <c:v>10.907</c:v>
                      </c:pt>
                      <c:pt idx="203">
                        <c:v>10.907</c:v>
                      </c:pt>
                      <c:pt idx="204">
                        <c:v>10.907</c:v>
                      </c:pt>
                      <c:pt idx="205">
                        <c:v>11.803000000000001</c:v>
                      </c:pt>
                      <c:pt idx="206">
                        <c:v>11.803000000000001</c:v>
                      </c:pt>
                      <c:pt idx="207">
                        <c:v>11.803000000000001</c:v>
                      </c:pt>
                      <c:pt idx="208">
                        <c:v>11.803000000000001</c:v>
                      </c:pt>
                      <c:pt idx="209">
                        <c:v>11.803000000000001</c:v>
                      </c:pt>
                      <c:pt idx="210">
                        <c:v>11.803000000000001</c:v>
                      </c:pt>
                      <c:pt idx="211">
                        <c:v>14.85</c:v>
                      </c:pt>
                      <c:pt idx="212">
                        <c:v>14.85</c:v>
                      </c:pt>
                      <c:pt idx="213">
                        <c:v>14.85</c:v>
                      </c:pt>
                      <c:pt idx="214">
                        <c:v>14.85</c:v>
                      </c:pt>
                      <c:pt idx="215">
                        <c:v>14.85</c:v>
                      </c:pt>
                      <c:pt idx="216">
                        <c:v>14.85</c:v>
                      </c:pt>
                      <c:pt idx="217">
                        <c:v>15.584</c:v>
                      </c:pt>
                      <c:pt idx="218">
                        <c:v>15.584</c:v>
                      </c:pt>
                      <c:pt idx="219">
                        <c:v>15.584</c:v>
                      </c:pt>
                      <c:pt idx="220">
                        <c:v>15.584</c:v>
                      </c:pt>
                      <c:pt idx="221">
                        <c:v>15.584</c:v>
                      </c:pt>
                      <c:pt idx="222">
                        <c:v>15.584</c:v>
                      </c:pt>
                      <c:pt idx="223">
                        <c:v>17.181999999999999</c:v>
                      </c:pt>
                      <c:pt idx="224">
                        <c:v>17.181999999999999</c:v>
                      </c:pt>
                      <c:pt idx="225">
                        <c:v>17.181999999999999</c:v>
                      </c:pt>
                      <c:pt idx="226">
                        <c:v>17.181999999999999</c:v>
                      </c:pt>
                      <c:pt idx="227">
                        <c:v>17.181999999999999</c:v>
                      </c:pt>
                      <c:pt idx="228">
                        <c:v>17.181999999999999</c:v>
                      </c:pt>
                      <c:pt idx="229">
                        <c:v>15.599</c:v>
                      </c:pt>
                      <c:pt idx="230">
                        <c:v>15.599</c:v>
                      </c:pt>
                      <c:pt idx="231">
                        <c:v>15.599</c:v>
                      </c:pt>
                      <c:pt idx="232">
                        <c:v>15.599</c:v>
                      </c:pt>
                      <c:pt idx="233">
                        <c:v>15.599</c:v>
                      </c:pt>
                      <c:pt idx="234">
                        <c:v>15.599</c:v>
                      </c:pt>
                      <c:pt idx="235">
                        <c:v>16.074999999999999</c:v>
                      </c:pt>
                      <c:pt idx="236">
                        <c:v>16.074999999999999</c:v>
                      </c:pt>
                      <c:pt idx="237">
                        <c:v>16.074999999999999</c:v>
                      </c:pt>
                      <c:pt idx="238">
                        <c:v>16.074999999999999</c:v>
                      </c:pt>
                      <c:pt idx="239">
                        <c:v>16.074999999999999</c:v>
                      </c:pt>
                      <c:pt idx="240">
                        <c:v>16.074999999999999</c:v>
                      </c:pt>
                      <c:pt idx="241">
                        <c:v>16.802</c:v>
                      </c:pt>
                      <c:pt idx="242">
                        <c:v>16.802</c:v>
                      </c:pt>
                      <c:pt idx="243">
                        <c:v>16.802</c:v>
                      </c:pt>
                      <c:pt idx="244">
                        <c:v>16.802</c:v>
                      </c:pt>
                      <c:pt idx="245">
                        <c:v>16.802</c:v>
                      </c:pt>
                      <c:pt idx="246">
                        <c:v>16.802</c:v>
                      </c:pt>
                      <c:pt idx="247">
                        <c:v>16.745999999999999</c:v>
                      </c:pt>
                      <c:pt idx="248">
                        <c:v>16.745999999999999</c:v>
                      </c:pt>
                      <c:pt idx="249">
                        <c:v>16.745999999999999</c:v>
                      </c:pt>
                      <c:pt idx="250">
                        <c:v>16.745999999999999</c:v>
                      </c:pt>
                      <c:pt idx="251">
                        <c:v>16.745999999999999</c:v>
                      </c:pt>
                      <c:pt idx="252">
                        <c:v>16.745999999999999</c:v>
                      </c:pt>
                      <c:pt idx="253">
                        <c:v>18.9335664</c:v>
                      </c:pt>
                      <c:pt idx="254">
                        <c:v>18.9335664</c:v>
                      </c:pt>
                      <c:pt idx="255">
                        <c:v>18.9335664</c:v>
                      </c:pt>
                      <c:pt idx="256">
                        <c:v>18.9335664</c:v>
                      </c:pt>
                      <c:pt idx="257">
                        <c:v>18.9335664</c:v>
                      </c:pt>
                      <c:pt idx="258">
                        <c:v>18.9335664</c:v>
                      </c:pt>
                      <c:pt idx="259">
                        <c:v>19.135000000000002</c:v>
                      </c:pt>
                      <c:pt idx="260">
                        <c:v>19.135000000000002</c:v>
                      </c:pt>
                      <c:pt idx="261">
                        <c:v>19.135000000000002</c:v>
                      </c:pt>
                      <c:pt idx="262">
                        <c:v>19.135000000000002</c:v>
                      </c:pt>
                      <c:pt idx="263">
                        <c:v>19.135000000000002</c:v>
                      </c:pt>
                      <c:pt idx="264">
                        <c:v>19.135000000000002</c:v>
                      </c:pt>
                      <c:pt idx="265">
                        <c:v>19.452999999999999</c:v>
                      </c:pt>
                      <c:pt idx="266">
                        <c:v>19.452999999999999</c:v>
                      </c:pt>
                      <c:pt idx="267">
                        <c:v>19.452999999999999</c:v>
                      </c:pt>
                      <c:pt idx="268">
                        <c:v>19.452999999999999</c:v>
                      </c:pt>
                      <c:pt idx="269">
                        <c:v>19.452999999999999</c:v>
                      </c:pt>
                      <c:pt idx="270">
                        <c:v>19.452999999999999</c:v>
                      </c:pt>
                      <c:pt idx="271">
                        <c:v>27.106000000000002</c:v>
                      </c:pt>
                      <c:pt idx="272">
                        <c:v>27.106000000000002</c:v>
                      </c:pt>
                      <c:pt idx="273">
                        <c:v>27.106000000000002</c:v>
                      </c:pt>
                      <c:pt idx="274">
                        <c:v>27.106000000000002</c:v>
                      </c:pt>
                      <c:pt idx="275">
                        <c:v>27.106000000000002</c:v>
                      </c:pt>
                      <c:pt idx="276">
                        <c:v>27.106000000000002</c:v>
                      </c:pt>
                      <c:pt idx="277">
                        <c:v>25.995999999999999</c:v>
                      </c:pt>
                      <c:pt idx="278">
                        <c:v>25.995999999999999</c:v>
                      </c:pt>
                      <c:pt idx="279">
                        <c:v>25.995999999999999</c:v>
                      </c:pt>
                      <c:pt idx="280">
                        <c:v>25.995999999999999</c:v>
                      </c:pt>
                      <c:pt idx="281">
                        <c:v>25.995999999999999</c:v>
                      </c:pt>
                      <c:pt idx="282">
                        <c:v>25.995999999999999</c:v>
                      </c:pt>
                      <c:pt idx="283">
                        <c:v>28.744</c:v>
                      </c:pt>
                      <c:pt idx="284">
                        <c:v>28.744</c:v>
                      </c:pt>
                      <c:pt idx="285">
                        <c:v>28.744</c:v>
                      </c:pt>
                      <c:pt idx="286">
                        <c:v>28.744</c:v>
                      </c:pt>
                      <c:pt idx="287">
                        <c:v>28.744</c:v>
                      </c:pt>
                      <c:pt idx="288">
                        <c:v>28.744</c:v>
                      </c:pt>
                      <c:pt idx="289">
                        <c:v>31.616986800000003</c:v>
                      </c:pt>
                      <c:pt idx="290">
                        <c:v>31.616986800000003</c:v>
                      </c:pt>
                      <c:pt idx="291">
                        <c:v>31.616986800000003</c:v>
                      </c:pt>
                      <c:pt idx="292">
                        <c:v>31.616986800000003</c:v>
                      </c:pt>
                      <c:pt idx="293">
                        <c:v>31.616986800000003</c:v>
                      </c:pt>
                      <c:pt idx="294">
                        <c:v>31.616986800000003</c:v>
                      </c:pt>
                      <c:pt idx="295">
                        <c:v>45.903565000000008</c:v>
                      </c:pt>
                      <c:pt idx="296">
                        <c:v>45.903565000000008</c:v>
                      </c:pt>
                      <c:pt idx="297">
                        <c:v>45.903565000000008</c:v>
                      </c:pt>
                      <c:pt idx="298">
                        <c:v>45.903565000000008</c:v>
                      </c:pt>
                      <c:pt idx="299">
                        <c:v>45.903565000000008</c:v>
                      </c:pt>
                      <c:pt idx="300">
                        <c:v>45.903565000000008</c:v>
                      </c:pt>
                      <c:pt idx="301">
                        <c:v>45.253</c:v>
                      </c:pt>
                      <c:pt idx="302">
                        <c:v>45.253</c:v>
                      </c:pt>
                      <c:pt idx="303">
                        <c:v>45.253</c:v>
                      </c:pt>
                      <c:pt idx="304">
                        <c:v>45.253</c:v>
                      </c:pt>
                      <c:pt idx="305">
                        <c:v>45.253</c:v>
                      </c:pt>
                      <c:pt idx="306">
                        <c:v>45.253</c:v>
                      </c:pt>
                      <c:pt idx="307">
                        <c:v>54.582999999999998</c:v>
                      </c:pt>
                      <c:pt idx="308">
                        <c:v>54.582999999999998</c:v>
                      </c:pt>
                      <c:pt idx="309">
                        <c:v>54.582999999999998</c:v>
                      </c:pt>
                      <c:pt idx="310">
                        <c:v>54.582999999999998</c:v>
                      </c:pt>
                      <c:pt idx="311">
                        <c:v>54.582999999999998</c:v>
                      </c:pt>
                      <c:pt idx="312">
                        <c:v>54.582999999999998</c:v>
                      </c:pt>
                      <c:pt idx="313">
                        <c:v>49.106999999999999</c:v>
                      </c:pt>
                      <c:pt idx="314">
                        <c:v>49.106999999999999</c:v>
                      </c:pt>
                      <c:pt idx="315">
                        <c:v>49.106999999999999</c:v>
                      </c:pt>
                      <c:pt idx="316">
                        <c:v>49.106999999999999</c:v>
                      </c:pt>
                      <c:pt idx="317">
                        <c:v>49.106999999999999</c:v>
                      </c:pt>
                      <c:pt idx="318">
                        <c:v>49.106999999999999</c:v>
                      </c:pt>
                      <c:pt idx="319">
                        <c:v>41.732999999999997</c:v>
                      </c:pt>
                      <c:pt idx="320">
                        <c:v>41.732999999999997</c:v>
                      </c:pt>
                      <c:pt idx="321">
                        <c:v>41.732999999999997</c:v>
                      </c:pt>
                      <c:pt idx="322">
                        <c:v>41.732999999999997</c:v>
                      </c:pt>
                      <c:pt idx="323">
                        <c:v>41.732999999999997</c:v>
                      </c:pt>
                      <c:pt idx="324">
                        <c:v>41.732999999999997</c:v>
                      </c:pt>
                      <c:pt idx="325">
                        <c:v>41.012999999999998</c:v>
                      </c:pt>
                      <c:pt idx="326">
                        <c:v>41.012999999999998</c:v>
                      </c:pt>
                      <c:pt idx="327">
                        <c:v>41.012999999999998</c:v>
                      </c:pt>
                      <c:pt idx="328">
                        <c:v>41.012999999999998</c:v>
                      </c:pt>
                      <c:pt idx="329">
                        <c:v>41.012999999999998</c:v>
                      </c:pt>
                      <c:pt idx="330">
                        <c:v>41.012999999999998</c:v>
                      </c:pt>
                      <c:pt idx="331">
                        <c:v>47.253999999999998</c:v>
                      </c:pt>
                      <c:pt idx="332">
                        <c:v>47.253999999999998</c:v>
                      </c:pt>
                      <c:pt idx="333">
                        <c:v>47.253999999999998</c:v>
                      </c:pt>
                      <c:pt idx="334">
                        <c:v>47.253999999999998</c:v>
                      </c:pt>
                      <c:pt idx="335">
                        <c:v>47.253999999999998</c:v>
                      </c:pt>
                      <c:pt idx="336">
                        <c:v>47.253999999999998</c:v>
                      </c:pt>
                      <c:pt idx="337">
                        <c:v>45.673999999999999</c:v>
                      </c:pt>
                      <c:pt idx="338">
                        <c:v>45.673999999999999</c:v>
                      </c:pt>
                      <c:pt idx="339">
                        <c:v>45.673999999999999</c:v>
                      </c:pt>
                      <c:pt idx="340">
                        <c:v>45.673999999999999</c:v>
                      </c:pt>
                      <c:pt idx="341">
                        <c:v>45.673999999999999</c:v>
                      </c:pt>
                      <c:pt idx="342">
                        <c:v>45.673999999999999</c:v>
                      </c:pt>
                      <c:pt idx="343">
                        <c:v>44.661000000000001</c:v>
                      </c:pt>
                      <c:pt idx="344">
                        <c:v>44.661000000000001</c:v>
                      </c:pt>
                      <c:pt idx="345">
                        <c:v>44.661000000000001</c:v>
                      </c:pt>
                      <c:pt idx="346">
                        <c:v>44.661000000000001</c:v>
                      </c:pt>
                      <c:pt idx="347">
                        <c:v>44.661000000000001</c:v>
                      </c:pt>
                      <c:pt idx="348">
                        <c:v>44.661000000000001</c:v>
                      </c:pt>
                      <c:pt idx="349">
                        <c:v>45.398000000000003</c:v>
                      </c:pt>
                      <c:pt idx="350">
                        <c:v>45.398000000000003</c:v>
                      </c:pt>
                      <c:pt idx="351">
                        <c:v>45.398000000000003</c:v>
                      </c:pt>
                      <c:pt idx="352">
                        <c:v>45.398000000000003</c:v>
                      </c:pt>
                      <c:pt idx="353">
                        <c:v>45.398000000000003</c:v>
                      </c:pt>
                      <c:pt idx="354">
                        <c:v>45.398000000000003</c:v>
                      </c:pt>
                      <c:pt idx="355">
                        <c:v>45.198999999999998</c:v>
                      </c:pt>
                      <c:pt idx="356">
                        <c:v>45.198999999999998</c:v>
                      </c:pt>
                      <c:pt idx="357">
                        <c:v>45.198999999999998</c:v>
                      </c:pt>
                      <c:pt idx="358">
                        <c:v>45.198999999999998</c:v>
                      </c:pt>
                      <c:pt idx="359">
                        <c:v>45.198999999999998</c:v>
                      </c:pt>
                      <c:pt idx="360">
                        <c:v>45.198999999999998</c:v>
                      </c:pt>
                      <c:pt idx="361">
                        <c:v>42</c:v>
                      </c:pt>
                      <c:pt idx="362">
                        <c:v>42</c:v>
                      </c:pt>
                      <c:pt idx="363">
                        <c:v>42</c:v>
                      </c:pt>
                      <c:pt idx="364">
                        <c:v>42</c:v>
                      </c:pt>
                    </c:numCache>
                  </c:numRef>
                </c:val>
                <c:smooth val="0"/>
              </c15:ser>
            </c15:filteredLineSeries>
            <c15:filteredLineSeries>
              <c15:ser>
                <c:idx val="2"/>
                <c:order val="2"/>
                <c:tx>
                  <c:strRef>
                    <c:extLst xmlns:c15="http://schemas.microsoft.com/office/drawing/2012/chart">
                      <c:ext xmlns:c15="http://schemas.microsoft.com/office/drawing/2012/chart" uri="{02D57815-91ED-43cb-92C2-25804820EDAC}">
                        <c15:formulaRef>
                          <c15:sqref>Datos!$G$1</c15:sqref>
                        </c15:formulaRef>
                      </c:ext>
                    </c:extLst>
                    <c:strCache>
                      <c:ptCount val="1"/>
                      <c:pt idx="0">
                        <c:v>PNCP Crucero[$/kWh]</c:v>
                      </c:pt>
                    </c:strCache>
                  </c:strRef>
                </c:tx>
                <c:spPr>
                  <a:ln w="28575" cap="rnd">
                    <a:solidFill>
                      <a:schemeClr val="accent3"/>
                    </a:solidFill>
                    <a:round/>
                  </a:ln>
                  <a:effectLst/>
                </c:spPr>
                <c:marker>
                  <c:symbol val="none"/>
                </c:marker>
                <c:cat>
                  <c:strRef>
                    <c:extLst>
                      <c:ext xmlns:c15="http://schemas.microsoft.com/office/drawing/2012/chart" uri="{02D57815-91ED-43cb-92C2-25804820EDAC}">
                        <c15:fullRef>
                          <c15:sqref>Datos!$A$1:$A$368</c15:sqref>
                        </c15:fullRef>
                        <c15:formulaRef>
                          <c15:sqref>Datos!$A$3:$A$368</c15:sqref>
                        </c15:formulaRef>
                      </c:ext>
                    </c:extLst>
                    <c:strCache>
                      <c:ptCount val="366"/>
                      <c:pt idx="0">
                        <c:v>feb-83</c:v>
                      </c:pt>
                      <c:pt idx="1">
                        <c:v>mar-83</c:v>
                      </c:pt>
                      <c:pt idx="2">
                        <c:v>abr-83</c:v>
                      </c:pt>
                      <c:pt idx="3">
                        <c:v>may-83</c:v>
                      </c:pt>
                      <c:pt idx="4">
                        <c:v>jun-83</c:v>
                      </c:pt>
                      <c:pt idx="5">
                        <c:v>jul-83</c:v>
                      </c:pt>
                      <c:pt idx="6">
                        <c:v>ago-83</c:v>
                      </c:pt>
                      <c:pt idx="7">
                        <c:v>sep-83</c:v>
                      </c:pt>
                      <c:pt idx="8">
                        <c:v>oct-83</c:v>
                      </c:pt>
                      <c:pt idx="9">
                        <c:v>nov-83</c:v>
                      </c:pt>
                      <c:pt idx="10">
                        <c:v>dic-83</c:v>
                      </c:pt>
                      <c:pt idx="11">
                        <c:v>ene-84</c:v>
                      </c:pt>
                      <c:pt idx="12">
                        <c:v>feb-84</c:v>
                      </c:pt>
                      <c:pt idx="13">
                        <c:v>mar-84</c:v>
                      </c:pt>
                      <c:pt idx="14">
                        <c:v>abr-84</c:v>
                      </c:pt>
                      <c:pt idx="15">
                        <c:v>may-84</c:v>
                      </c:pt>
                      <c:pt idx="16">
                        <c:v>jun-84</c:v>
                      </c:pt>
                      <c:pt idx="17">
                        <c:v>jul-84</c:v>
                      </c:pt>
                      <c:pt idx="18">
                        <c:v>ago-84</c:v>
                      </c:pt>
                      <c:pt idx="19">
                        <c:v>sep-84</c:v>
                      </c:pt>
                      <c:pt idx="20">
                        <c:v>oct-84</c:v>
                      </c:pt>
                      <c:pt idx="21">
                        <c:v>nov-84</c:v>
                      </c:pt>
                      <c:pt idx="22">
                        <c:v>dic-84</c:v>
                      </c:pt>
                      <c:pt idx="23">
                        <c:v>ene-85</c:v>
                      </c:pt>
                      <c:pt idx="24">
                        <c:v>feb-85</c:v>
                      </c:pt>
                      <c:pt idx="25">
                        <c:v>mar-85</c:v>
                      </c:pt>
                      <c:pt idx="26">
                        <c:v>abr-85</c:v>
                      </c:pt>
                      <c:pt idx="27">
                        <c:v>may-85</c:v>
                      </c:pt>
                      <c:pt idx="28">
                        <c:v>jun-85</c:v>
                      </c:pt>
                      <c:pt idx="29">
                        <c:v>jul-85</c:v>
                      </c:pt>
                      <c:pt idx="30">
                        <c:v>ago-85</c:v>
                      </c:pt>
                      <c:pt idx="31">
                        <c:v>sep-85</c:v>
                      </c:pt>
                      <c:pt idx="32">
                        <c:v>oct-85</c:v>
                      </c:pt>
                      <c:pt idx="33">
                        <c:v>nov-85</c:v>
                      </c:pt>
                      <c:pt idx="34">
                        <c:v>dic-85</c:v>
                      </c:pt>
                      <c:pt idx="35">
                        <c:v>ene-86</c:v>
                      </c:pt>
                      <c:pt idx="36">
                        <c:v>feb-86</c:v>
                      </c:pt>
                      <c:pt idx="37">
                        <c:v>mar-86</c:v>
                      </c:pt>
                      <c:pt idx="38">
                        <c:v>abr-86</c:v>
                      </c:pt>
                      <c:pt idx="39">
                        <c:v>may-86</c:v>
                      </c:pt>
                      <c:pt idx="40">
                        <c:v>jun-86</c:v>
                      </c:pt>
                      <c:pt idx="41">
                        <c:v>jul-86</c:v>
                      </c:pt>
                      <c:pt idx="42">
                        <c:v>ago-86</c:v>
                      </c:pt>
                      <c:pt idx="43">
                        <c:v>sep-86</c:v>
                      </c:pt>
                      <c:pt idx="44">
                        <c:v>oct-86</c:v>
                      </c:pt>
                      <c:pt idx="45">
                        <c:v>nov-86</c:v>
                      </c:pt>
                      <c:pt idx="46">
                        <c:v>dic-86</c:v>
                      </c:pt>
                      <c:pt idx="47">
                        <c:v>ene-87</c:v>
                      </c:pt>
                      <c:pt idx="48">
                        <c:v>feb-87</c:v>
                      </c:pt>
                      <c:pt idx="49">
                        <c:v>mar-87</c:v>
                      </c:pt>
                      <c:pt idx="50">
                        <c:v>abr-87</c:v>
                      </c:pt>
                      <c:pt idx="51">
                        <c:v>may-87</c:v>
                      </c:pt>
                      <c:pt idx="52">
                        <c:v>jun-87</c:v>
                      </c:pt>
                      <c:pt idx="53">
                        <c:v>jul-87</c:v>
                      </c:pt>
                      <c:pt idx="54">
                        <c:v>ago-87</c:v>
                      </c:pt>
                      <c:pt idx="55">
                        <c:v>sep-87</c:v>
                      </c:pt>
                      <c:pt idx="56">
                        <c:v>oct-87</c:v>
                      </c:pt>
                      <c:pt idx="57">
                        <c:v>nov-87</c:v>
                      </c:pt>
                      <c:pt idx="58">
                        <c:v>dic-87</c:v>
                      </c:pt>
                      <c:pt idx="59">
                        <c:v>ene-88</c:v>
                      </c:pt>
                      <c:pt idx="60">
                        <c:v>feb-88</c:v>
                      </c:pt>
                      <c:pt idx="61">
                        <c:v>mar-88</c:v>
                      </c:pt>
                      <c:pt idx="62">
                        <c:v>abr-88</c:v>
                      </c:pt>
                      <c:pt idx="63">
                        <c:v>may-88</c:v>
                      </c:pt>
                      <c:pt idx="64">
                        <c:v>jun-88</c:v>
                      </c:pt>
                      <c:pt idx="65">
                        <c:v>jul-88</c:v>
                      </c:pt>
                      <c:pt idx="66">
                        <c:v>ago-88</c:v>
                      </c:pt>
                      <c:pt idx="67">
                        <c:v>sep-88</c:v>
                      </c:pt>
                      <c:pt idx="68">
                        <c:v>oct-88</c:v>
                      </c:pt>
                      <c:pt idx="69">
                        <c:v>nov-88</c:v>
                      </c:pt>
                      <c:pt idx="70">
                        <c:v>dic-88</c:v>
                      </c:pt>
                      <c:pt idx="71">
                        <c:v>ene-89</c:v>
                      </c:pt>
                      <c:pt idx="72">
                        <c:v>feb-89</c:v>
                      </c:pt>
                      <c:pt idx="73">
                        <c:v>mar-89</c:v>
                      </c:pt>
                      <c:pt idx="74">
                        <c:v>abr-89</c:v>
                      </c:pt>
                      <c:pt idx="75">
                        <c:v>may-89</c:v>
                      </c:pt>
                      <c:pt idx="76">
                        <c:v>jun-89</c:v>
                      </c:pt>
                      <c:pt idx="77">
                        <c:v>jul-89</c:v>
                      </c:pt>
                      <c:pt idx="78">
                        <c:v>ago-89</c:v>
                      </c:pt>
                      <c:pt idx="79">
                        <c:v>sep-89</c:v>
                      </c:pt>
                      <c:pt idx="80">
                        <c:v>oct-89</c:v>
                      </c:pt>
                      <c:pt idx="81">
                        <c:v>nov-89</c:v>
                      </c:pt>
                      <c:pt idx="82">
                        <c:v>dic-89</c:v>
                      </c:pt>
                      <c:pt idx="83">
                        <c:v>ene-90</c:v>
                      </c:pt>
                      <c:pt idx="84">
                        <c:v>feb-90</c:v>
                      </c:pt>
                      <c:pt idx="85">
                        <c:v>mar-90</c:v>
                      </c:pt>
                      <c:pt idx="86">
                        <c:v>abr-90</c:v>
                      </c:pt>
                      <c:pt idx="87">
                        <c:v>may-90</c:v>
                      </c:pt>
                      <c:pt idx="88">
                        <c:v>jun-90</c:v>
                      </c:pt>
                      <c:pt idx="89">
                        <c:v>jul-90</c:v>
                      </c:pt>
                      <c:pt idx="90">
                        <c:v>ago-90</c:v>
                      </c:pt>
                      <c:pt idx="91">
                        <c:v>sep-90</c:v>
                      </c:pt>
                      <c:pt idx="92">
                        <c:v>oct-90</c:v>
                      </c:pt>
                      <c:pt idx="93">
                        <c:v>nov-90</c:v>
                      </c:pt>
                      <c:pt idx="94">
                        <c:v>dic-90</c:v>
                      </c:pt>
                      <c:pt idx="95">
                        <c:v>ene-91</c:v>
                      </c:pt>
                      <c:pt idx="96">
                        <c:v>feb-91</c:v>
                      </c:pt>
                      <c:pt idx="97">
                        <c:v>mar-91</c:v>
                      </c:pt>
                      <c:pt idx="98">
                        <c:v>abr-91</c:v>
                      </c:pt>
                      <c:pt idx="99">
                        <c:v>may-91</c:v>
                      </c:pt>
                      <c:pt idx="100">
                        <c:v>jun-91</c:v>
                      </c:pt>
                      <c:pt idx="101">
                        <c:v>jul-91</c:v>
                      </c:pt>
                      <c:pt idx="102">
                        <c:v>ago-91</c:v>
                      </c:pt>
                      <c:pt idx="103">
                        <c:v>sep-91</c:v>
                      </c:pt>
                      <c:pt idx="104">
                        <c:v>oct-91</c:v>
                      </c:pt>
                      <c:pt idx="105">
                        <c:v>nov-91</c:v>
                      </c:pt>
                      <c:pt idx="106">
                        <c:v>dic-91</c:v>
                      </c:pt>
                      <c:pt idx="107">
                        <c:v>ene-92</c:v>
                      </c:pt>
                      <c:pt idx="108">
                        <c:v>feb-92</c:v>
                      </c:pt>
                      <c:pt idx="109">
                        <c:v>mar-92</c:v>
                      </c:pt>
                      <c:pt idx="110">
                        <c:v>abr-92</c:v>
                      </c:pt>
                      <c:pt idx="111">
                        <c:v>may-92</c:v>
                      </c:pt>
                      <c:pt idx="112">
                        <c:v>jun-92</c:v>
                      </c:pt>
                      <c:pt idx="113">
                        <c:v>jul-92</c:v>
                      </c:pt>
                      <c:pt idx="114">
                        <c:v>ago-92</c:v>
                      </c:pt>
                      <c:pt idx="115">
                        <c:v>sep-92</c:v>
                      </c:pt>
                      <c:pt idx="116">
                        <c:v>oct-92</c:v>
                      </c:pt>
                      <c:pt idx="117">
                        <c:v>nov-92</c:v>
                      </c:pt>
                      <c:pt idx="118">
                        <c:v>dic-92</c:v>
                      </c:pt>
                      <c:pt idx="119">
                        <c:v>ene-93</c:v>
                      </c:pt>
                      <c:pt idx="120">
                        <c:v>feb-93</c:v>
                      </c:pt>
                      <c:pt idx="121">
                        <c:v>mar-93</c:v>
                      </c:pt>
                      <c:pt idx="122">
                        <c:v>abr-93</c:v>
                      </c:pt>
                      <c:pt idx="123">
                        <c:v>may-93</c:v>
                      </c:pt>
                      <c:pt idx="124">
                        <c:v>jun-93</c:v>
                      </c:pt>
                      <c:pt idx="125">
                        <c:v>jul-93</c:v>
                      </c:pt>
                      <c:pt idx="126">
                        <c:v>ago-93</c:v>
                      </c:pt>
                      <c:pt idx="127">
                        <c:v>sep-93</c:v>
                      </c:pt>
                      <c:pt idx="128">
                        <c:v>oct-93</c:v>
                      </c:pt>
                      <c:pt idx="129">
                        <c:v>nov-93</c:v>
                      </c:pt>
                      <c:pt idx="130">
                        <c:v>dic-93</c:v>
                      </c:pt>
                      <c:pt idx="131">
                        <c:v>ene-94</c:v>
                      </c:pt>
                      <c:pt idx="132">
                        <c:v>feb-94</c:v>
                      </c:pt>
                      <c:pt idx="133">
                        <c:v>mar-94</c:v>
                      </c:pt>
                      <c:pt idx="134">
                        <c:v>abr-94</c:v>
                      </c:pt>
                      <c:pt idx="135">
                        <c:v>may-94</c:v>
                      </c:pt>
                      <c:pt idx="136">
                        <c:v>jun-94</c:v>
                      </c:pt>
                      <c:pt idx="137">
                        <c:v>jul-94</c:v>
                      </c:pt>
                      <c:pt idx="138">
                        <c:v>ago-94</c:v>
                      </c:pt>
                      <c:pt idx="139">
                        <c:v>sep-94</c:v>
                      </c:pt>
                      <c:pt idx="140">
                        <c:v>oct-94</c:v>
                      </c:pt>
                      <c:pt idx="141">
                        <c:v>nov-94</c:v>
                      </c:pt>
                      <c:pt idx="142">
                        <c:v>dic-94</c:v>
                      </c:pt>
                      <c:pt idx="143">
                        <c:v>ene-95</c:v>
                      </c:pt>
                      <c:pt idx="144">
                        <c:v>feb-95</c:v>
                      </c:pt>
                      <c:pt idx="145">
                        <c:v>mar-95</c:v>
                      </c:pt>
                      <c:pt idx="146">
                        <c:v>abr-95</c:v>
                      </c:pt>
                      <c:pt idx="147">
                        <c:v>may-95</c:v>
                      </c:pt>
                      <c:pt idx="148">
                        <c:v>jun-95</c:v>
                      </c:pt>
                      <c:pt idx="149">
                        <c:v>jul-95</c:v>
                      </c:pt>
                      <c:pt idx="150">
                        <c:v>ago-95</c:v>
                      </c:pt>
                      <c:pt idx="151">
                        <c:v>sep-95</c:v>
                      </c:pt>
                      <c:pt idx="152">
                        <c:v>oct-95</c:v>
                      </c:pt>
                      <c:pt idx="153">
                        <c:v>nov-95</c:v>
                      </c:pt>
                      <c:pt idx="154">
                        <c:v>dic-95</c:v>
                      </c:pt>
                      <c:pt idx="155">
                        <c:v>ene-96</c:v>
                      </c:pt>
                      <c:pt idx="156">
                        <c:v>feb-96</c:v>
                      </c:pt>
                      <c:pt idx="157">
                        <c:v>mar-96</c:v>
                      </c:pt>
                      <c:pt idx="158">
                        <c:v>abr-96</c:v>
                      </c:pt>
                      <c:pt idx="159">
                        <c:v>may-96</c:v>
                      </c:pt>
                      <c:pt idx="160">
                        <c:v>jun-96</c:v>
                      </c:pt>
                      <c:pt idx="161">
                        <c:v>jul-96</c:v>
                      </c:pt>
                      <c:pt idx="162">
                        <c:v>ago-96</c:v>
                      </c:pt>
                      <c:pt idx="163">
                        <c:v>sep-96</c:v>
                      </c:pt>
                      <c:pt idx="164">
                        <c:v>oct-96</c:v>
                      </c:pt>
                      <c:pt idx="165">
                        <c:v>nov-96</c:v>
                      </c:pt>
                      <c:pt idx="166">
                        <c:v>dic-96</c:v>
                      </c:pt>
                      <c:pt idx="167">
                        <c:v>ene-97</c:v>
                      </c:pt>
                      <c:pt idx="168">
                        <c:v>feb-97</c:v>
                      </c:pt>
                      <c:pt idx="169">
                        <c:v>mar-97</c:v>
                      </c:pt>
                      <c:pt idx="170">
                        <c:v>abr-97</c:v>
                      </c:pt>
                      <c:pt idx="171">
                        <c:v>may-97</c:v>
                      </c:pt>
                      <c:pt idx="172">
                        <c:v>jun-97</c:v>
                      </c:pt>
                      <c:pt idx="173">
                        <c:v>jul-97</c:v>
                      </c:pt>
                      <c:pt idx="174">
                        <c:v>ago-97</c:v>
                      </c:pt>
                      <c:pt idx="175">
                        <c:v>sep-97</c:v>
                      </c:pt>
                      <c:pt idx="176">
                        <c:v>oct-97</c:v>
                      </c:pt>
                      <c:pt idx="177">
                        <c:v>nov-97</c:v>
                      </c:pt>
                      <c:pt idx="178">
                        <c:v>dic-97</c:v>
                      </c:pt>
                      <c:pt idx="179">
                        <c:v>ene-98</c:v>
                      </c:pt>
                      <c:pt idx="180">
                        <c:v>feb-98</c:v>
                      </c:pt>
                      <c:pt idx="181">
                        <c:v>mar-98</c:v>
                      </c:pt>
                      <c:pt idx="182">
                        <c:v>abr-98</c:v>
                      </c:pt>
                      <c:pt idx="183">
                        <c:v>may-98</c:v>
                      </c:pt>
                      <c:pt idx="184">
                        <c:v>jun-98</c:v>
                      </c:pt>
                      <c:pt idx="185">
                        <c:v>jul-98</c:v>
                      </c:pt>
                      <c:pt idx="186">
                        <c:v>ago-98</c:v>
                      </c:pt>
                      <c:pt idx="187">
                        <c:v>sep-98</c:v>
                      </c:pt>
                      <c:pt idx="188">
                        <c:v>oct-98</c:v>
                      </c:pt>
                      <c:pt idx="189">
                        <c:v>nov-98</c:v>
                      </c:pt>
                      <c:pt idx="190">
                        <c:v>dic-98</c:v>
                      </c:pt>
                      <c:pt idx="191">
                        <c:v>ene-99</c:v>
                      </c:pt>
                      <c:pt idx="192">
                        <c:v>feb-99</c:v>
                      </c:pt>
                      <c:pt idx="193">
                        <c:v>mar-99</c:v>
                      </c:pt>
                      <c:pt idx="194">
                        <c:v>abr-99</c:v>
                      </c:pt>
                      <c:pt idx="195">
                        <c:v>may-99</c:v>
                      </c:pt>
                      <c:pt idx="196">
                        <c:v>jun-99</c:v>
                      </c:pt>
                      <c:pt idx="197">
                        <c:v>jul-99</c:v>
                      </c:pt>
                      <c:pt idx="198">
                        <c:v>ago-99</c:v>
                      </c:pt>
                      <c:pt idx="199">
                        <c:v>sep-99</c:v>
                      </c:pt>
                      <c:pt idx="200">
                        <c:v>oct-99</c:v>
                      </c:pt>
                      <c:pt idx="201">
                        <c:v>nov-99</c:v>
                      </c:pt>
                      <c:pt idx="202">
                        <c:v>dic-99</c:v>
                      </c:pt>
                      <c:pt idx="203">
                        <c:v>ene-00</c:v>
                      </c:pt>
                      <c:pt idx="204">
                        <c:v>feb-00</c:v>
                      </c:pt>
                      <c:pt idx="205">
                        <c:v>mar-00</c:v>
                      </c:pt>
                      <c:pt idx="206">
                        <c:v>abr-00</c:v>
                      </c:pt>
                      <c:pt idx="207">
                        <c:v>may-00</c:v>
                      </c:pt>
                      <c:pt idx="208">
                        <c:v>jun-00</c:v>
                      </c:pt>
                      <c:pt idx="209">
                        <c:v>jul-00</c:v>
                      </c:pt>
                      <c:pt idx="210">
                        <c:v>ago-00</c:v>
                      </c:pt>
                      <c:pt idx="211">
                        <c:v>sep-00</c:v>
                      </c:pt>
                      <c:pt idx="212">
                        <c:v>oct-00</c:v>
                      </c:pt>
                      <c:pt idx="213">
                        <c:v>nov-00</c:v>
                      </c:pt>
                      <c:pt idx="214">
                        <c:v>dic-00</c:v>
                      </c:pt>
                      <c:pt idx="215">
                        <c:v>ene-01</c:v>
                      </c:pt>
                      <c:pt idx="216">
                        <c:v>feb-01</c:v>
                      </c:pt>
                      <c:pt idx="217">
                        <c:v>mar-01</c:v>
                      </c:pt>
                      <c:pt idx="218">
                        <c:v>abr-01</c:v>
                      </c:pt>
                      <c:pt idx="219">
                        <c:v>may-01</c:v>
                      </c:pt>
                      <c:pt idx="220">
                        <c:v>jun-01</c:v>
                      </c:pt>
                      <c:pt idx="221">
                        <c:v>jul-01</c:v>
                      </c:pt>
                      <c:pt idx="222">
                        <c:v>ago-01</c:v>
                      </c:pt>
                      <c:pt idx="223">
                        <c:v>sep-01</c:v>
                      </c:pt>
                      <c:pt idx="224">
                        <c:v>oct-01</c:v>
                      </c:pt>
                      <c:pt idx="225">
                        <c:v>nov-01</c:v>
                      </c:pt>
                      <c:pt idx="226">
                        <c:v>dic-01</c:v>
                      </c:pt>
                      <c:pt idx="227">
                        <c:v>ene-02</c:v>
                      </c:pt>
                      <c:pt idx="228">
                        <c:v>feb-02</c:v>
                      </c:pt>
                      <c:pt idx="229">
                        <c:v>mar-02</c:v>
                      </c:pt>
                      <c:pt idx="230">
                        <c:v>abr-02</c:v>
                      </c:pt>
                      <c:pt idx="231">
                        <c:v>may-02</c:v>
                      </c:pt>
                      <c:pt idx="232">
                        <c:v>jun-02</c:v>
                      </c:pt>
                      <c:pt idx="233">
                        <c:v>jul-02</c:v>
                      </c:pt>
                      <c:pt idx="234">
                        <c:v>ago-02</c:v>
                      </c:pt>
                      <c:pt idx="235">
                        <c:v>sep-02</c:v>
                      </c:pt>
                      <c:pt idx="236">
                        <c:v>oct-02</c:v>
                      </c:pt>
                      <c:pt idx="237">
                        <c:v>nov-02</c:v>
                      </c:pt>
                      <c:pt idx="238">
                        <c:v>dic-02</c:v>
                      </c:pt>
                      <c:pt idx="239">
                        <c:v>ene-03</c:v>
                      </c:pt>
                      <c:pt idx="240">
                        <c:v>feb-03</c:v>
                      </c:pt>
                      <c:pt idx="241">
                        <c:v>mar-03</c:v>
                      </c:pt>
                      <c:pt idx="242">
                        <c:v>abr-03</c:v>
                      </c:pt>
                      <c:pt idx="243">
                        <c:v>may-03</c:v>
                      </c:pt>
                      <c:pt idx="244">
                        <c:v>jun-03</c:v>
                      </c:pt>
                      <c:pt idx="245">
                        <c:v>jul-03</c:v>
                      </c:pt>
                      <c:pt idx="246">
                        <c:v>ago-03</c:v>
                      </c:pt>
                      <c:pt idx="247">
                        <c:v>sep-03</c:v>
                      </c:pt>
                      <c:pt idx="248">
                        <c:v>oct-03</c:v>
                      </c:pt>
                      <c:pt idx="249">
                        <c:v>nov-03</c:v>
                      </c:pt>
                      <c:pt idx="250">
                        <c:v>dic-03</c:v>
                      </c:pt>
                      <c:pt idx="251">
                        <c:v>ene-04</c:v>
                      </c:pt>
                      <c:pt idx="252">
                        <c:v>feb-04</c:v>
                      </c:pt>
                      <c:pt idx="253">
                        <c:v>mar-04</c:v>
                      </c:pt>
                      <c:pt idx="254">
                        <c:v>abr-04</c:v>
                      </c:pt>
                      <c:pt idx="255">
                        <c:v>may-04</c:v>
                      </c:pt>
                      <c:pt idx="256">
                        <c:v>jun-04</c:v>
                      </c:pt>
                      <c:pt idx="257">
                        <c:v>jul-04</c:v>
                      </c:pt>
                      <c:pt idx="258">
                        <c:v>ago-04</c:v>
                      </c:pt>
                      <c:pt idx="259">
                        <c:v>sep-04</c:v>
                      </c:pt>
                      <c:pt idx="260">
                        <c:v>oct-04</c:v>
                      </c:pt>
                      <c:pt idx="261">
                        <c:v>nov-04</c:v>
                      </c:pt>
                      <c:pt idx="262">
                        <c:v>dic-04</c:v>
                      </c:pt>
                      <c:pt idx="263">
                        <c:v>ene-05</c:v>
                      </c:pt>
                      <c:pt idx="264">
                        <c:v>feb-05</c:v>
                      </c:pt>
                      <c:pt idx="265">
                        <c:v>mar-05</c:v>
                      </c:pt>
                      <c:pt idx="266">
                        <c:v>abr-05</c:v>
                      </c:pt>
                      <c:pt idx="267">
                        <c:v>may-05</c:v>
                      </c:pt>
                      <c:pt idx="268">
                        <c:v>jun-05</c:v>
                      </c:pt>
                      <c:pt idx="269">
                        <c:v>jul-05</c:v>
                      </c:pt>
                      <c:pt idx="270">
                        <c:v>ago-05</c:v>
                      </c:pt>
                      <c:pt idx="271">
                        <c:v>sep-05</c:v>
                      </c:pt>
                      <c:pt idx="272">
                        <c:v>oct-05</c:v>
                      </c:pt>
                      <c:pt idx="273">
                        <c:v>nov-05</c:v>
                      </c:pt>
                      <c:pt idx="274">
                        <c:v>dic-05</c:v>
                      </c:pt>
                      <c:pt idx="275">
                        <c:v>ene-06</c:v>
                      </c:pt>
                      <c:pt idx="276">
                        <c:v>feb-06</c:v>
                      </c:pt>
                      <c:pt idx="277">
                        <c:v>mar-06</c:v>
                      </c:pt>
                      <c:pt idx="278">
                        <c:v>abr-06</c:v>
                      </c:pt>
                      <c:pt idx="279">
                        <c:v>may-06</c:v>
                      </c:pt>
                      <c:pt idx="280">
                        <c:v>jun-06</c:v>
                      </c:pt>
                      <c:pt idx="281">
                        <c:v>jul-06</c:v>
                      </c:pt>
                      <c:pt idx="282">
                        <c:v>ago-06</c:v>
                      </c:pt>
                      <c:pt idx="283">
                        <c:v>sep-06</c:v>
                      </c:pt>
                      <c:pt idx="284">
                        <c:v>oct-06</c:v>
                      </c:pt>
                      <c:pt idx="285">
                        <c:v>nov-06</c:v>
                      </c:pt>
                      <c:pt idx="286">
                        <c:v>dic-06</c:v>
                      </c:pt>
                      <c:pt idx="287">
                        <c:v>ene-07</c:v>
                      </c:pt>
                      <c:pt idx="288">
                        <c:v>feb-07</c:v>
                      </c:pt>
                      <c:pt idx="289">
                        <c:v>mar-07</c:v>
                      </c:pt>
                      <c:pt idx="290">
                        <c:v>abr-07</c:v>
                      </c:pt>
                      <c:pt idx="291">
                        <c:v>may-07</c:v>
                      </c:pt>
                      <c:pt idx="292">
                        <c:v>jun-07</c:v>
                      </c:pt>
                      <c:pt idx="293">
                        <c:v>jul-07</c:v>
                      </c:pt>
                      <c:pt idx="294">
                        <c:v>ago-07</c:v>
                      </c:pt>
                      <c:pt idx="295">
                        <c:v>sep-07</c:v>
                      </c:pt>
                      <c:pt idx="296">
                        <c:v>oct-07</c:v>
                      </c:pt>
                      <c:pt idx="297">
                        <c:v>nov-07</c:v>
                      </c:pt>
                      <c:pt idx="298">
                        <c:v>dic-07</c:v>
                      </c:pt>
                      <c:pt idx="299">
                        <c:v>ene-08</c:v>
                      </c:pt>
                      <c:pt idx="300">
                        <c:v>feb-08</c:v>
                      </c:pt>
                      <c:pt idx="301">
                        <c:v>mar-08</c:v>
                      </c:pt>
                      <c:pt idx="302">
                        <c:v>abr-08</c:v>
                      </c:pt>
                      <c:pt idx="303">
                        <c:v>may-08</c:v>
                      </c:pt>
                      <c:pt idx="304">
                        <c:v>jun-08</c:v>
                      </c:pt>
                      <c:pt idx="305">
                        <c:v>jul-08</c:v>
                      </c:pt>
                      <c:pt idx="306">
                        <c:v>ago-08</c:v>
                      </c:pt>
                      <c:pt idx="307">
                        <c:v>sep-08</c:v>
                      </c:pt>
                      <c:pt idx="308">
                        <c:v>oct-08</c:v>
                      </c:pt>
                      <c:pt idx="309">
                        <c:v>nov-08</c:v>
                      </c:pt>
                      <c:pt idx="310">
                        <c:v>dic-08</c:v>
                      </c:pt>
                      <c:pt idx="311">
                        <c:v>ene-09</c:v>
                      </c:pt>
                      <c:pt idx="312">
                        <c:v>feb-09</c:v>
                      </c:pt>
                      <c:pt idx="313">
                        <c:v>mar-09</c:v>
                      </c:pt>
                      <c:pt idx="314">
                        <c:v>abr-09</c:v>
                      </c:pt>
                      <c:pt idx="315">
                        <c:v>may-09</c:v>
                      </c:pt>
                      <c:pt idx="316">
                        <c:v>jun-09</c:v>
                      </c:pt>
                      <c:pt idx="317">
                        <c:v>jul-09</c:v>
                      </c:pt>
                      <c:pt idx="318">
                        <c:v>ago-09</c:v>
                      </c:pt>
                      <c:pt idx="319">
                        <c:v>sep-09</c:v>
                      </c:pt>
                      <c:pt idx="320">
                        <c:v>oct-09</c:v>
                      </c:pt>
                      <c:pt idx="321">
                        <c:v>nov-09</c:v>
                      </c:pt>
                      <c:pt idx="322">
                        <c:v>dic-09</c:v>
                      </c:pt>
                      <c:pt idx="323">
                        <c:v>ene-10</c:v>
                      </c:pt>
                      <c:pt idx="324">
                        <c:v>feb-10</c:v>
                      </c:pt>
                      <c:pt idx="325">
                        <c:v>mar-10</c:v>
                      </c:pt>
                      <c:pt idx="326">
                        <c:v>abr-10</c:v>
                      </c:pt>
                      <c:pt idx="327">
                        <c:v>may-10</c:v>
                      </c:pt>
                      <c:pt idx="328">
                        <c:v>jun-10</c:v>
                      </c:pt>
                      <c:pt idx="329">
                        <c:v>jul-10</c:v>
                      </c:pt>
                      <c:pt idx="330">
                        <c:v>ago-10</c:v>
                      </c:pt>
                      <c:pt idx="331">
                        <c:v>sep-10</c:v>
                      </c:pt>
                      <c:pt idx="332">
                        <c:v>oct-10</c:v>
                      </c:pt>
                      <c:pt idx="333">
                        <c:v>nov-10</c:v>
                      </c:pt>
                      <c:pt idx="334">
                        <c:v>dic-10</c:v>
                      </c:pt>
                      <c:pt idx="335">
                        <c:v>ene-11</c:v>
                      </c:pt>
                      <c:pt idx="336">
                        <c:v>feb-11</c:v>
                      </c:pt>
                      <c:pt idx="337">
                        <c:v>mar-11</c:v>
                      </c:pt>
                      <c:pt idx="338">
                        <c:v>abr-11</c:v>
                      </c:pt>
                      <c:pt idx="339">
                        <c:v>may-11</c:v>
                      </c:pt>
                      <c:pt idx="340">
                        <c:v>jun-11</c:v>
                      </c:pt>
                      <c:pt idx="341">
                        <c:v>jul-11</c:v>
                      </c:pt>
                      <c:pt idx="342">
                        <c:v>ago-11</c:v>
                      </c:pt>
                      <c:pt idx="343">
                        <c:v>sep-11</c:v>
                      </c:pt>
                      <c:pt idx="344">
                        <c:v>oct-11</c:v>
                      </c:pt>
                      <c:pt idx="345">
                        <c:v>nov-11</c:v>
                      </c:pt>
                      <c:pt idx="346">
                        <c:v>dic-11</c:v>
                      </c:pt>
                      <c:pt idx="347">
                        <c:v>ene-12</c:v>
                      </c:pt>
                      <c:pt idx="348">
                        <c:v>feb-12</c:v>
                      </c:pt>
                      <c:pt idx="349">
                        <c:v>mar-12</c:v>
                      </c:pt>
                      <c:pt idx="350">
                        <c:v>abr-12</c:v>
                      </c:pt>
                      <c:pt idx="351">
                        <c:v>may-12</c:v>
                      </c:pt>
                      <c:pt idx="352">
                        <c:v>jun-12</c:v>
                      </c:pt>
                      <c:pt idx="353">
                        <c:v>jul-12</c:v>
                      </c:pt>
                      <c:pt idx="354">
                        <c:v>ago-12</c:v>
                      </c:pt>
                      <c:pt idx="355">
                        <c:v>sep-12</c:v>
                      </c:pt>
                      <c:pt idx="356">
                        <c:v>oct-12</c:v>
                      </c:pt>
                      <c:pt idx="357">
                        <c:v>nov-12</c:v>
                      </c:pt>
                      <c:pt idx="358">
                        <c:v>dic-12</c:v>
                      </c:pt>
                      <c:pt idx="359">
                        <c:v>ene-13</c:v>
                      </c:pt>
                      <c:pt idx="360">
                        <c:v>feb-13</c:v>
                      </c:pt>
                      <c:pt idx="361">
                        <c:v>mar-13</c:v>
                      </c:pt>
                      <c:pt idx="362">
                        <c:v>abr-13</c:v>
                      </c:pt>
                      <c:pt idx="363">
                        <c:v>may-13</c:v>
                      </c:pt>
                      <c:pt idx="364">
                        <c:v>jun-13</c:v>
                      </c:pt>
                      <c:pt idx="365">
                        <c:v>jul-13</c:v>
                      </c:pt>
                    </c:strCache>
                  </c:strRef>
                </c:cat>
                <c:val>
                  <c:numRef>
                    <c:extLst>
                      <c:ext xmlns:c15="http://schemas.microsoft.com/office/drawing/2012/chart" uri="{02D57815-91ED-43cb-92C2-25804820EDAC}">
                        <c15:fullRef>
                          <c15:sqref>Datos!$G$2:$G$368</c15:sqref>
                        </c15:fullRef>
                        <c15:formulaRef>
                          <c15:sqref>Datos!$G$4:$G$368</c15:sqref>
                        </c15:formulaRef>
                      </c:ext>
                    </c:extLst>
                    <c:numCache>
                      <c:formatCode>_-* #,##0.000_-;\-* #,##0.000_-;_-* "-"??_-;_-@_-</c:formatCode>
                      <c:ptCount val="365"/>
                      <c:pt idx="97">
                        <c:v>22.41</c:v>
                      </c:pt>
                      <c:pt idx="98">
                        <c:v>22.41</c:v>
                      </c:pt>
                      <c:pt idx="99">
                        <c:v>22.41</c:v>
                      </c:pt>
                      <c:pt idx="100">
                        <c:v>22.41</c:v>
                      </c:pt>
                      <c:pt idx="101">
                        <c:v>22.41</c:v>
                      </c:pt>
                      <c:pt idx="102">
                        <c:v>22.41</c:v>
                      </c:pt>
                      <c:pt idx="103">
                        <c:v>22.526</c:v>
                      </c:pt>
                      <c:pt idx="104">
                        <c:v>22.526</c:v>
                      </c:pt>
                      <c:pt idx="105">
                        <c:v>22.526</c:v>
                      </c:pt>
                      <c:pt idx="106">
                        <c:v>22.526</c:v>
                      </c:pt>
                      <c:pt idx="107">
                        <c:v>22.526</c:v>
                      </c:pt>
                      <c:pt idx="108">
                        <c:v>22.526</c:v>
                      </c:pt>
                      <c:pt idx="109">
                        <c:v>21.521999999999998</c:v>
                      </c:pt>
                      <c:pt idx="110">
                        <c:v>21.521999999999998</c:v>
                      </c:pt>
                      <c:pt idx="111">
                        <c:v>21.521999999999998</c:v>
                      </c:pt>
                      <c:pt idx="112">
                        <c:v>21.521999999999998</c:v>
                      </c:pt>
                      <c:pt idx="113">
                        <c:v>21.521999999999998</c:v>
                      </c:pt>
                      <c:pt idx="114">
                        <c:v>21.521999999999998</c:v>
                      </c:pt>
                      <c:pt idx="115">
                        <c:v>19.748999999999999</c:v>
                      </c:pt>
                      <c:pt idx="116">
                        <c:v>19.748999999999999</c:v>
                      </c:pt>
                      <c:pt idx="117">
                        <c:v>19.748999999999999</c:v>
                      </c:pt>
                      <c:pt idx="118">
                        <c:v>19.748999999999999</c:v>
                      </c:pt>
                      <c:pt idx="119">
                        <c:v>19.748999999999999</c:v>
                      </c:pt>
                      <c:pt idx="120">
                        <c:v>19.748999999999999</c:v>
                      </c:pt>
                      <c:pt idx="121">
                        <c:v>23.29</c:v>
                      </c:pt>
                      <c:pt idx="122">
                        <c:v>23.29</c:v>
                      </c:pt>
                      <c:pt idx="123">
                        <c:v>23.29</c:v>
                      </c:pt>
                      <c:pt idx="124">
                        <c:v>23.29</c:v>
                      </c:pt>
                      <c:pt idx="125">
                        <c:v>23.29</c:v>
                      </c:pt>
                      <c:pt idx="126">
                        <c:v>23.29</c:v>
                      </c:pt>
                      <c:pt idx="127">
                        <c:v>22.712</c:v>
                      </c:pt>
                      <c:pt idx="128">
                        <c:v>22.712</c:v>
                      </c:pt>
                      <c:pt idx="129">
                        <c:v>22.712</c:v>
                      </c:pt>
                      <c:pt idx="130">
                        <c:v>22.712</c:v>
                      </c:pt>
                      <c:pt idx="131">
                        <c:v>22.712</c:v>
                      </c:pt>
                      <c:pt idx="132">
                        <c:v>22.712</c:v>
                      </c:pt>
                      <c:pt idx="133">
                        <c:v>24.126000000000001</c:v>
                      </c:pt>
                      <c:pt idx="134">
                        <c:v>24.126000000000001</c:v>
                      </c:pt>
                      <c:pt idx="135">
                        <c:v>24.126000000000001</c:v>
                      </c:pt>
                      <c:pt idx="136">
                        <c:v>24.126000000000001</c:v>
                      </c:pt>
                      <c:pt idx="137">
                        <c:v>24.126000000000001</c:v>
                      </c:pt>
                      <c:pt idx="138">
                        <c:v>24.126000000000001</c:v>
                      </c:pt>
                      <c:pt idx="139">
                        <c:v>23.058</c:v>
                      </c:pt>
                      <c:pt idx="140">
                        <c:v>23.058</c:v>
                      </c:pt>
                      <c:pt idx="141">
                        <c:v>23.058</c:v>
                      </c:pt>
                      <c:pt idx="142">
                        <c:v>23.058</c:v>
                      </c:pt>
                      <c:pt idx="143">
                        <c:v>23.058</c:v>
                      </c:pt>
                      <c:pt idx="144">
                        <c:v>23.058</c:v>
                      </c:pt>
                      <c:pt idx="145">
                        <c:v>19.442</c:v>
                      </c:pt>
                      <c:pt idx="146">
                        <c:v>19.442</c:v>
                      </c:pt>
                      <c:pt idx="147">
                        <c:v>19.442</c:v>
                      </c:pt>
                      <c:pt idx="148">
                        <c:v>19.442</c:v>
                      </c:pt>
                      <c:pt idx="149">
                        <c:v>19.442</c:v>
                      </c:pt>
                      <c:pt idx="150">
                        <c:v>19.442</c:v>
                      </c:pt>
                      <c:pt idx="151">
                        <c:v>16.670999999999999</c:v>
                      </c:pt>
                      <c:pt idx="152">
                        <c:v>16.670999999999999</c:v>
                      </c:pt>
                      <c:pt idx="153">
                        <c:v>16.670999999999999</c:v>
                      </c:pt>
                      <c:pt idx="154">
                        <c:v>16.670999999999999</c:v>
                      </c:pt>
                      <c:pt idx="155">
                        <c:v>16.670999999999999</c:v>
                      </c:pt>
                      <c:pt idx="156">
                        <c:v>16.670999999999999</c:v>
                      </c:pt>
                      <c:pt idx="157">
                        <c:v>18.108000000000001</c:v>
                      </c:pt>
                      <c:pt idx="158">
                        <c:v>18.108000000000001</c:v>
                      </c:pt>
                      <c:pt idx="159">
                        <c:v>18.108000000000001</c:v>
                      </c:pt>
                      <c:pt idx="160">
                        <c:v>18.108000000000001</c:v>
                      </c:pt>
                      <c:pt idx="161">
                        <c:v>18.108000000000001</c:v>
                      </c:pt>
                      <c:pt idx="162">
                        <c:v>18.108000000000001</c:v>
                      </c:pt>
                      <c:pt idx="163">
                        <c:v>18.026</c:v>
                      </c:pt>
                      <c:pt idx="164">
                        <c:v>18.026</c:v>
                      </c:pt>
                      <c:pt idx="165">
                        <c:v>18.026</c:v>
                      </c:pt>
                      <c:pt idx="166">
                        <c:v>18.026</c:v>
                      </c:pt>
                      <c:pt idx="167">
                        <c:v>18.026</c:v>
                      </c:pt>
                      <c:pt idx="168">
                        <c:v>18.026</c:v>
                      </c:pt>
                      <c:pt idx="169">
                        <c:v>16.876999999999999</c:v>
                      </c:pt>
                      <c:pt idx="170">
                        <c:v>16.876999999999999</c:v>
                      </c:pt>
                      <c:pt idx="171">
                        <c:v>16.876999999999999</c:v>
                      </c:pt>
                      <c:pt idx="172">
                        <c:v>16.876999999999999</c:v>
                      </c:pt>
                      <c:pt idx="173">
                        <c:v>16.876999999999999</c:v>
                      </c:pt>
                      <c:pt idx="174">
                        <c:v>16.876999999999999</c:v>
                      </c:pt>
                      <c:pt idx="175">
                        <c:v>15.068</c:v>
                      </c:pt>
                      <c:pt idx="176">
                        <c:v>15.068</c:v>
                      </c:pt>
                      <c:pt idx="177">
                        <c:v>15.068</c:v>
                      </c:pt>
                      <c:pt idx="178">
                        <c:v>15.068</c:v>
                      </c:pt>
                      <c:pt idx="179">
                        <c:v>15.068</c:v>
                      </c:pt>
                      <c:pt idx="180">
                        <c:v>15.068</c:v>
                      </c:pt>
                      <c:pt idx="181">
                        <c:v>13.955</c:v>
                      </c:pt>
                      <c:pt idx="182">
                        <c:v>13.955</c:v>
                      </c:pt>
                      <c:pt idx="183">
                        <c:v>13.955</c:v>
                      </c:pt>
                      <c:pt idx="184">
                        <c:v>13.955</c:v>
                      </c:pt>
                      <c:pt idx="185">
                        <c:v>13.955</c:v>
                      </c:pt>
                      <c:pt idx="186">
                        <c:v>13.955</c:v>
                      </c:pt>
                      <c:pt idx="187">
                        <c:v>11.814</c:v>
                      </c:pt>
                      <c:pt idx="188">
                        <c:v>11.814</c:v>
                      </c:pt>
                      <c:pt idx="189">
                        <c:v>11.814</c:v>
                      </c:pt>
                      <c:pt idx="190">
                        <c:v>11.814</c:v>
                      </c:pt>
                      <c:pt idx="191">
                        <c:v>11.814</c:v>
                      </c:pt>
                      <c:pt idx="192">
                        <c:v>11.814</c:v>
                      </c:pt>
                      <c:pt idx="193">
                        <c:v>10.54</c:v>
                      </c:pt>
                      <c:pt idx="194">
                        <c:v>10.54</c:v>
                      </c:pt>
                      <c:pt idx="195">
                        <c:v>10.54</c:v>
                      </c:pt>
                      <c:pt idx="196">
                        <c:v>10.54</c:v>
                      </c:pt>
                      <c:pt idx="197">
                        <c:v>10.54</c:v>
                      </c:pt>
                      <c:pt idx="198">
                        <c:v>10.54</c:v>
                      </c:pt>
                      <c:pt idx="199">
                        <c:v>9.8960000000000008</c:v>
                      </c:pt>
                      <c:pt idx="200">
                        <c:v>9.8960000000000008</c:v>
                      </c:pt>
                      <c:pt idx="201">
                        <c:v>9.8960000000000008</c:v>
                      </c:pt>
                      <c:pt idx="202">
                        <c:v>9.8960000000000008</c:v>
                      </c:pt>
                      <c:pt idx="203">
                        <c:v>9.8960000000000008</c:v>
                      </c:pt>
                      <c:pt idx="204">
                        <c:v>9.8960000000000008</c:v>
                      </c:pt>
                      <c:pt idx="205">
                        <c:v>9.7360000000000007</c:v>
                      </c:pt>
                      <c:pt idx="206">
                        <c:v>9.7360000000000007</c:v>
                      </c:pt>
                      <c:pt idx="207">
                        <c:v>9.7360000000000007</c:v>
                      </c:pt>
                      <c:pt idx="208">
                        <c:v>9.7360000000000007</c:v>
                      </c:pt>
                      <c:pt idx="209">
                        <c:v>9.7360000000000007</c:v>
                      </c:pt>
                      <c:pt idx="210">
                        <c:v>9.7360000000000007</c:v>
                      </c:pt>
                      <c:pt idx="211">
                        <c:v>12.347</c:v>
                      </c:pt>
                      <c:pt idx="212">
                        <c:v>12.347</c:v>
                      </c:pt>
                      <c:pt idx="213">
                        <c:v>12.347</c:v>
                      </c:pt>
                      <c:pt idx="214">
                        <c:v>12.347</c:v>
                      </c:pt>
                      <c:pt idx="215">
                        <c:v>12.347</c:v>
                      </c:pt>
                      <c:pt idx="216">
                        <c:v>12.347</c:v>
                      </c:pt>
                      <c:pt idx="217">
                        <c:v>13.704000000000001</c:v>
                      </c:pt>
                      <c:pt idx="218">
                        <c:v>13.704000000000001</c:v>
                      </c:pt>
                      <c:pt idx="219">
                        <c:v>13.704000000000001</c:v>
                      </c:pt>
                      <c:pt idx="220">
                        <c:v>13.704000000000001</c:v>
                      </c:pt>
                      <c:pt idx="221">
                        <c:v>13.704000000000001</c:v>
                      </c:pt>
                      <c:pt idx="222">
                        <c:v>13.704000000000001</c:v>
                      </c:pt>
                      <c:pt idx="223">
                        <c:v>15.872999999999999</c:v>
                      </c:pt>
                      <c:pt idx="224">
                        <c:v>15.872999999999999</c:v>
                      </c:pt>
                      <c:pt idx="225">
                        <c:v>15.872999999999999</c:v>
                      </c:pt>
                      <c:pt idx="226">
                        <c:v>15.872999999999999</c:v>
                      </c:pt>
                      <c:pt idx="227">
                        <c:v>15.872999999999999</c:v>
                      </c:pt>
                      <c:pt idx="228">
                        <c:v>15.872999999999999</c:v>
                      </c:pt>
                      <c:pt idx="229">
                        <c:v>17.827999999999999</c:v>
                      </c:pt>
                      <c:pt idx="230">
                        <c:v>17.827999999999999</c:v>
                      </c:pt>
                      <c:pt idx="231">
                        <c:v>17.827999999999999</c:v>
                      </c:pt>
                      <c:pt idx="232">
                        <c:v>17.827999999999999</c:v>
                      </c:pt>
                      <c:pt idx="233">
                        <c:v>17.827999999999999</c:v>
                      </c:pt>
                      <c:pt idx="234">
                        <c:v>17.827999999999999</c:v>
                      </c:pt>
                      <c:pt idx="235">
                        <c:v>16.677</c:v>
                      </c:pt>
                      <c:pt idx="236">
                        <c:v>16.677</c:v>
                      </c:pt>
                      <c:pt idx="237">
                        <c:v>16.677</c:v>
                      </c:pt>
                      <c:pt idx="238">
                        <c:v>16.677</c:v>
                      </c:pt>
                      <c:pt idx="239">
                        <c:v>16.677</c:v>
                      </c:pt>
                      <c:pt idx="240">
                        <c:v>16.677</c:v>
                      </c:pt>
                      <c:pt idx="241">
                        <c:v>17.245000000000001</c:v>
                      </c:pt>
                      <c:pt idx="242">
                        <c:v>17.245000000000001</c:v>
                      </c:pt>
                      <c:pt idx="243">
                        <c:v>17.245000000000001</c:v>
                      </c:pt>
                      <c:pt idx="244">
                        <c:v>17.245000000000001</c:v>
                      </c:pt>
                      <c:pt idx="245">
                        <c:v>17.245000000000001</c:v>
                      </c:pt>
                      <c:pt idx="246">
                        <c:v>17.245000000000001</c:v>
                      </c:pt>
                      <c:pt idx="247">
                        <c:v>17.106999999999999</c:v>
                      </c:pt>
                      <c:pt idx="248">
                        <c:v>17.106999999999999</c:v>
                      </c:pt>
                      <c:pt idx="249">
                        <c:v>17.106999999999999</c:v>
                      </c:pt>
                      <c:pt idx="250">
                        <c:v>17.106999999999999</c:v>
                      </c:pt>
                      <c:pt idx="251">
                        <c:v>17.106999999999999</c:v>
                      </c:pt>
                      <c:pt idx="252">
                        <c:v>17.106999999999999</c:v>
                      </c:pt>
                      <c:pt idx="253">
                        <c:v>17.914000000000001</c:v>
                      </c:pt>
                      <c:pt idx="254">
                        <c:v>17.914000000000001</c:v>
                      </c:pt>
                      <c:pt idx="255">
                        <c:v>17.914000000000001</c:v>
                      </c:pt>
                      <c:pt idx="256">
                        <c:v>17.914000000000001</c:v>
                      </c:pt>
                      <c:pt idx="257">
                        <c:v>17.914000000000001</c:v>
                      </c:pt>
                      <c:pt idx="258">
                        <c:v>17.914000000000001</c:v>
                      </c:pt>
                      <c:pt idx="259">
                        <c:v>20.61</c:v>
                      </c:pt>
                      <c:pt idx="260">
                        <c:v>20.61</c:v>
                      </c:pt>
                      <c:pt idx="261">
                        <c:v>20.61</c:v>
                      </c:pt>
                      <c:pt idx="262">
                        <c:v>20.61</c:v>
                      </c:pt>
                      <c:pt idx="263">
                        <c:v>20.61</c:v>
                      </c:pt>
                      <c:pt idx="264">
                        <c:v>20.61</c:v>
                      </c:pt>
                      <c:pt idx="265">
                        <c:v>18.283999999999999</c:v>
                      </c:pt>
                      <c:pt idx="266">
                        <c:v>18.283999999999999</c:v>
                      </c:pt>
                      <c:pt idx="267">
                        <c:v>18.283999999999999</c:v>
                      </c:pt>
                      <c:pt idx="268">
                        <c:v>18.283999999999999</c:v>
                      </c:pt>
                      <c:pt idx="269">
                        <c:v>18.283999999999999</c:v>
                      </c:pt>
                      <c:pt idx="270">
                        <c:v>18.283999999999999</c:v>
                      </c:pt>
                      <c:pt idx="271">
                        <c:v>19.872</c:v>
                      </c:pt>
                      <c:pt idx="272">
                        <c:v>19.872</c:v>
                      </c:pt>
                      <c:pt idx="273">
                        <c:v>19.872</c:v>
                      </c:pt>
                      <c:pt idx="274">
                        <c:v>19.872</c:v>
                      </c:pt>
                      <c:pt idx="275">
                        <c:v>19.872</c:v>
                      </c:pt>
                      <c:pt idx="276">
                        <c:v>19.872</c:v>
                      </c:pt>
                      <c:pt idx="277">
                        <c:v>22.303000000000001</c:v>
                      </c:pt>
                      <c:pt idx="278">
                        <c:v>22.303000000000001</c:v>
                      </c:pt>
                      <c:pt idx="279">
                        <c:v>22.303000000000001</c:v>
                      </c:pt>
                      <c:pt idx="280">
                        <c:v>22.303000000000001</c:v>
                      </c:pt>
                      <c:pt idx="281">
                        <c:v>22.303000000000001</c:v>
                      </c:pt>
                      <c:pt idx="282">
                        <c:v>22.303000000000001</c:v>
                      </c:pt>
                      <c:pt idx="283">
                        <c:v>27.001000000000001</c:v>
                      </c:pt>
                      <c:pt idx="284">
                        <c:v>27.001000000000001</c:v>
                      </c:pt>
                      <c:pt idx="285">
                        <c:v>27.001000000000001</c:v>
                      </c:pt>
                      <c:pt idx="286">
                        <c:v>27.001000000000001</c:v>
                      </c:pt>
                      <c:pt idx="287">
                        <c:v>27.001000000000001</c:v>
                      </c:pt>
                      <c:pt idx="288">
                        <c:v>27.001000000000001</c:v>
                      </c:pt>
                      <c:pt idx="289">
                        <c:v>28.776</c:v>
                      </c:pt>
                      <c:pt idx="290">
                        <c:v>28.776</c:v>
                      </c:pt>
                      <c:pt idx="291">
                        <c:v>28.776</c:v>
                      </c:pt>
                      <c:pt idx="292">
                        <c:v>28.776</c:v>
                      </c:pt>
                      <c:pt idx="293">
                        <c:v>28.776</c:v>
                      </c:pt>
                      <c:pt idx="294">
                        <c:v>28.776</c:v>
                      </c:pt>
                      <c:pt idx="295">
                        <c:v>45.197000000000003</c:v>
                      </c:pt>
                      <c:pt idx="296">
                        <c:v>45.197000000000003</c:v>
                      </c:pt>
                      <c:pt idx="297">
                        <c:v>45.197000000000003</c:v>
                      </c:pt>
                      <c:pt idx="298">
                        <c:v>45.197000000000003</c:v>
                      </c:pt>
                      <c:pt idx="299">
                        <c:v>45.197000000000003</c:v>
                      </c:pt>
                      <c:pt idx="300">
                        <c:v>45.197000000000003</c:v>
                      </c:pt>
                      <c:pt idx="301">
                        <c:v>45.898000000000003</c:v>
                      </c:pt>
                      <c:pt idx="302">
                        <c:v>45.898000000000003</c:v>
                      </c:pt>
                      <c:pt idx="303">
                        <c:v>45.898000000000003</c:v>
                      </c:pt>
                      <c:pt idx="304">
                        <c:v>45.898000000000003</c:v>
                      </c:pt>
                      <c:pt idx="305">
                        <c:v>45.898000000000003</c:v>
                      </c:pt>
                      <c:pt idx="306">
                        <c:v>45.898000000000003</c:v>
                      </c:pt>
                      <c:pt idx="307">
                        <c:v>69.69</c:v>
                      </c:pt>
                      <c:pt idx="308">
                        <c:v>69.69</c:v>
                      </c:pt>
                      <c:pt idx="309">
                        <c:v>69.69</c:v>
                      </c:pt>
                      <c:pt idx="310">
                        <c:v>69.69</c:v>
                      </c:pt>
                      <c:pt idx="311">
                        <c:v>69.69</c:v>
                      </c:pt>
                      <c:pt idx="312">
                        <c:v>69.69</c:v>
                      </c:pt>
                      <c:pt idx="313">
                        <c:v>64.292000000000002</c:v>
                      </c:pt>
                      <c:pt idx="314">
                        <c:v>64.292000000000002</c:v>
                      </c:pt>
                      <c:pt idx="315">
                        <c:v>64.292000000000002</c:v>
                      </c:pt>
                      <c:pt idx="316">
                        <c:v>64.292000000000002</c:v>
                      </c:pt>
                      <c:pt idx="317">
                        <c:v>64.292000000000002</c:v>
                      </c:pt>
                      <c:pt idx="318">
                        <c:v>64.292000000000002</c:v>
                      </c:pt>
                      <c:pt idx="319">
                        <c:v>58.149000000000001</c:v>
                      </c:pt>
                      <c:pt idx="320">
                        <c:v>58.149000000000001</c:v>
                      </c:pt>
                      <c:pt idx="321">
                        <c:v>58.149000000000001</c:v>
                      </c:pt>
                      <c:pt idx="322">
                        <c:v>58.149000000000001</c:v>
                      </c:pt>
                      <c:pt idx="323">
                        <c:v>58.149000000000001</c:v>
                      </c:pt>
                      <c:pt idx="324">
                        <c:v>58.149000000000001</c:v>
                      </c:pt>
                      <c:pt idx="325">
                        <c:v>46.11</c:v>
                      </c:pt>
                      <c:pt idx="326">
                        <c:v>46.11</c:v>
                      </c:pt>
                      <c:pt idx="327">
                        <c:v>46.11</c:v>
                      </c:pt>
                      <c:pt idx="328">
                        <c:v>46.11</c:v>
                      </c:pt>
                      <c:pt idx="329">
                        <c:v>46.11</c:v>
                      </c:pt>
                      <c:pt idx="330">
                        <c:v>46.11</c:v>
                      </c:pt>
                      <c:pt idx="331">
                        <c:v>43.893999999999998</c:v>
                      </c:pt>
                      <c:pt idx="332">
                        <c:v>43.893999999999998</c:v>
                      </c:pt>
                      <c:pt idx="333">
                        <c:v>43.893999999999998</c:v>
                      </c:pt>
                      <c:pt idx="334">
                        <c:v>43.893999999999998</c:v>
                      </c:pt>
                      <c:pt idx="335">
                        <c:v>43.893999999999998</c:v>
                      </c:pt>
                      <c:pt idx="336">
                        <c:v>43.893999999999998</c:v>
                      </c:pt>
                      <c:pt idx="337">
                        <c:v>44.52</c:v>
                      </c:pt>
                      <c:pt idx="338">
                        <c:v>44.52</c:v>
                      </c:pt>
                      <c:pt idx="339">
                        <c:v>44.52</c:v>
                      </c:pt>
                      <c:pt idx="340">
                        <c:v>44.52</c:v>
                      </c:pt>
                      <c:pt idx="341">
                        <c:v>44.52</c:v>
                      </c:pt>
                      <c:pt idx="342">
                        <c:v>44.52</c:v>
                      </c:pt>
                      <c:pt idx="343">
                        <c:v>40.887</c:v>
                      </c:pt>
                      <c:pt idx="344">
                        <c:v>40.887</c:v>
                      </c:pt>
                      <c:pt idx="345">
                        <c:v>40.887</c:v>
                      </c:pt>
                      <c:pt idx="346">
                        <c:v>40.887</c:v>
                      </c:pt>
                      <c:pt idx="347">
                        <c:v>40.887</c:v>
                      </c:pt>
                      <c:pt idx="348">
                        <c:v>40.887</c:v>
                      </c:pt>
                      <c:pt idx="349">
                        <c:v>39.664999999999999</c:v>
                      </c:pt>
                      <c:pt idx="350">
                        <c:v>39.664999999999999</c:v>
                      </c:pt>
                      <c:pt idx="351">
                        <c:v>39.664999999999999</c:v>
                      </c:pt>
                      <c:pt idx="352">
                        <c:v>39.664999999999999</c:v>
                      </c:pt>
                      <c:pt idx="353">
                        <c:v>39.664999999999999</c:v>
                      </c:pt>
                      <c:pt idx="354">
                        <c:v>39.664999999999999</c:v>
                      </c:pt>
                      <c:pt idx="355">
                        <c:v>38.957000000000001</c:v>
                      </c:pt>
                      <c:pt idx="356">
                        <c:v>38.957000000000001</c:v>
                      </c:pt>
                      <c:pt idx="357">
                        <c:v>38.957000000000001</c:v>
                      </c:pt>
                      <c:pt idx="358">
                        <c:v>38.957000000000001</c:v>
                      </c:pt>
                      <c:pt idx="359">
                        <c:v>38.957000000000001</c:v>
                      </c:pt>
                      <c:pt idx="360">
                        <c:v>38.957000000000001</c:v>
                      </c:pt>
                      <c:pt idx="361">
                        <c:v>35.811999999999998</c:v>
                      </c:pt>
                      <c:pt idx="362">
                        <c:v>35.811999999999998</c:v>
                      </c:pt>
                      <c:pt idx="363">
                        <c:v>35.811999999999998</c:v>
                      </c:pt>
                      <c:pt idx="364">
                        <c:v>35.811999999999998</c:v>
                      </c:pt>
                    </c:numCache>
                  </c:numRef>
                </c:val>
                <c:smooth val="0"/>
              </c15:ser>
            </c15:filteredLineSeries>
            <c15:filteredLineSeries>
              <c15:ser>
                <c:idx val="4"/>
                <c:order val="4"/>
                <c:tx>
                  <c:strRef>
                    <c:extLst xmlns:c15="http://schemas.microsoft.com/office/drawing/2012/chart">
                      <c:ext xmlns:c15="http://schemas.microsoft.com/office/drawing/2012/chart" uri="{02D57815-91ED-43cb-92C2-25804820EDAC}">
                        <c15:formulaRef>
                          <c15:sqref>Datos!$I$1</c15:sqref>
                        </c15:formulaRef>
                      </c:ext>
                    </c:extLst>
                    <c:strCache>
                      <c:ptCount val="1"/>
                      <c:pt idx="0">
                        <c:v>PNCP Antofagasta [$/kWh]</c:v>
                      </c:pt>
                    </c:strCache>
                  </c:strRef>
                </c:tx>
                <c:spPr>
                  <a:ln w="28575" cap="rnd">
                    <a:solidFill>
                      <a:schemeClr val="accent5"/>
                    </a:solidFill>
                    <a:round/>
                  </a:ln>
                  <a:effectLst/>
                </c:spPr>
                <c:marker>
                  <c:symbol val="none"/>
                </c:marker>
                <c:cat>
                  <c:strRef>
                    <c:extLst>
                      <c:ext xmlns:c15="http://schemas.microsoft.com/office/drawing/2012/chart" uri="{02D57815-91ED-43cb-92C2-25804820EDAC}">
                        <c15:fullRef>
                          <c15:sqref>Datos!$A$1:$A$368</c15:sqref>
                        </c15:fullRef>
                        <c15:formulaRef>
                          <c15:sqref>Datos!$A$3:$A$368</c15:sqref>
                        </c15:formulaRef>
                      </c:ext>
                    </c:extLst>
                    <c:strCache>
                      <c:ptCount val="366"/>
                      <c:pt idx="0">
                        <c:v>feb-83</c:v>
                      </c:pt>
                      <c:pt idx="1">
                        <c:v>mar-83</c:v>
                      </c:pt>
                      <c:pt idx="2">
                        <c:v>abr-83</c:v>
                      </c:pt>
                      <c:pt idx="3">
                        <c:v>may-83</c:v>
                      </c:pt>
                      <c:pt idx="4">
                        <c:v>jun-83</c:v>
                      </c:pt>
                      <c:pt idx="5">
                        <c:v>jul-83</c:v>
                      </c:pt>
                      <c:pt idx="6">
                        <c:v>ago-83</c:v>
                      </c:pt>
                      <c:pt idx="7">
                        <c:v>sep-83</c:v>
                      </c:pt>
                      <c:pt idx="8">
                        <c:v>oct-83</c:v>
                      </c:pt>
                      <c:pt idx="9">
                        <c:v>nov-83</c:v>
                      </c:pt>
                      <c:pt idx="10">
                        <c:v>dic-83</c:v>
                      </c:pt>
                      <c:pt idx="11">
                        <c:v>ene-84</c:v>
                      </c:pt>
                      <c:pt idx="12">
                        <c:v>feb-84</c:v>
                      </c:pt>
                      <c:pt idx="13">
                        <c:v>mar-84</c:v>
                      </c:pt>
                      <c:pt idx="14">
                        <c:v>abr-84</c:v>
                      </c:pt>
                      <c:pt idx="15">
                        <c:v>may-84</c:v>
                      </c:pt>
                      <c:pt idx="16">
                        <c:v>jun-84</c:v>
                      </c:pt>
                      <c:pt idx="17">
                        <c:v>jul-84</c:v>
                      </c:pt>
                      <c:pt idx="18">
                        <c:v>ago-84</c:v>
                      </c:pt>
                      <c:pt idx="19">
                        <c:v>sep-84</c:v>
                      </c:pt>
                      <c:pt idx="20">
                        <c:v>oct-84</c:v>
                      </c:pt>
                      <c:pt idx="21">
                        <c:v>nov-84</c:v>
                      </c:pt>
                      <c:pt idx="22">
                        <c:v>dic-84</c:v>
                      </c:pt>
                      <c:pt idx="23">
                        <c:v>ene-85</c:v>
                      </c:pt>
                      <c:pt idx="24">
                        <c:v>feb-85</c:v>
                      </c:pt>
                      <c:pt idx="25">
                        <c:v>mar-85</c:v>
                      </c:pt>
                      <c:pt idx="26">
                        <c:v>abr-85</c:v>
                      </c:pt>
                      <c:pt idx="27">
                        <c:v>may-85</c:v>
                      </c:pt>
                      <c:pt idx="28">
                        <c:v>jun-85</c:v>
                      </c:pt>
                      <c:pt idx="29">
                        <c:v>jul-85</c:v>
                      </c:pt>
                      <c:pt idx="30">
                        <c:v>ago-85</c:v>
                      </c:pt>
                      <c:pt idx="31">
                        <c:v>sep-85</c:v>
                      </c:pt>
                      <c:pt idx="32">
                        <c:v>oct-85</c:v>
                      </c:pt>
                      <c:pt idx="33">
                        <c:v>nov-85</c:v>
                      </c:pt>
                      <c:pt idx="34">
                        <c:v>dic-85</c:v>
                      </c:pt>
                      <c:pt idx="35">
                        <c:v>ene-86</c:v>
                      </c:pt>
                      <c:pt idx="36">
                        <c:v>feb-86</c:v>
                      </c:pt>
                      <c:pt idx="37">
                        <c:v>mar-86</c:v>
                      </c:pt>
                      <c:pt idx="38">
                        <c:v>abr-86</c:v>
                      </c:pt>
                      <c:pt idx="39">
                        <c:v>may-86</c:v>
                      </c:pt>
                      <c:pt idx="40">
                        <c:v>jun-86</c:v>
                      </c:pt>
                      <c:pt idx="41">
                        <c:v>jul-86</c:v>
                      </c:pt>
                      <c:pt idx="42">
                        <c:v>ago-86</c:v>
                      </c:pt>
                      <c:pt idx="43">
                        <c:v>sep-86</c:v>
                      </c:pt>
                      <c:pt idx="44">
                        <c:v>oct-86</c:v>
                      </c:pt>
                      <c:pt idx="45">
                        <c:v>nov-86</c:v>
                      </c:pt>
                      <c:pt idx="46">
                        <c:v>dic-86</c:v>
                      </c:pt>
                      <c:pt idx="47">
                        <c:v>ene-87</c:v>
                      </c:pt>
                      <c:pt idx="48">
                        <c:v>feb-87</c:v>
                      </c:pt>
                      <c:pt idx="49">
                        <c:v>mar-87</c:v>
                      </c:pt>
                      <c:pt idx="50">
                        <c:v>abr-87</c:v>
                      </c:pt>
                      <c:pt idx="51">
                        <c:v>may-87</c:v>
                      </c:pt>
                      <c:pt idx="52">
                        <c:v>jun-87</c:v>
                      </c:pt>
                      <c:pt idx="53">
                        <c:v>jul-87</c:v>
                      </c:pt>
                      <c:pt idx="54">
                        <c:v>ago-87</c:v>
                      </c:pt>
                      <c:pt idx="55">
                        <c:v>sep-87</c:v>
                      </c:pt>
                      <c:pt idx="56">
                        <c:v>oct-87</c:v>
                      </c:pt>
                      <c:pt idx="57">
                        <c:v>nov-87</c:v>
                      </c:pt>
                      <c:pt idx="58">
                        <c:v>dic-87</c:v>
                      </c:pt>
                      <c:pt idx="59">
                        <c:v>ene-88</c:v>
                      </c:pt>
                      <c:pt idx="60">
                        <c:v>feb-88</c:v>
                      </c:pt>
                      <c:pt idx="61">
                        <c:v>mar-88</c:v>
                      </c:pt>
                      <c:pt idx="62">
                        <c:v>abr-88</c:v>
                      </c:pt>
                      <c:pt idx="63">
                        <c:v>may-88</c:v>
                      </c:pt>
                      <c:pt idx="64">
                        <c:v>jun-88</c:v>
                      </c:pt>
                      <c:pt idx="65">
                        <c:v>jul-88</c:v>
                      </c:pt>
                      <c:pt idx="66">
                        <c:v>ago-88</c:v>
                      </c:pt>
                      <c:pt idx="67">
                        <c:v>sep-88</c:v>
                      </c:pt>
                      <c:pt idx="68">
                        <c:v>oct-88</c:v>
                      </c:pt>
                      <c:pt idx="69">
                        <c:v>nov-88</c:v>
                      </c:pt>
                      <c:pt idx="70">
                        <c:v>dic-88</c:v>
                      </c:pt>
                      <c:pt idx="71">
                        <c:v>ene-89</c:v>
                      </c:pt>
                      <c:pt idx="72">
                        <c:v>feb-89</c:v>
                      </c:pt>
                      <c:pt idx="73">
                        <c:v>mar-89</c:v>
                      </c:pt>
                      <c:pt idx="74">
                        <c:v>abr-89</c:v>
                      </c:pt>
                      <c:pt idx="75">
                        <c:v>may-89</c:v>
                      </c:pt>
                      <c:pt idx="76">
                        <c:v>jun-89</c:v>
                      </c:pt>
                      <c:pt idx="77">
                        <c:v>jul-89</c:v>
                      </c:pt>
                      <c:pt idx="78">
                        <c:v>ago-89</c:v>
                      </c:pt>
                      <c:pt idx="79">
                        <c:v>sep-89</c:v>
                      </c:pt>
                      <c:pt idx="80">
                        <c:v>oct-89</c:v>
                      </c:pt>
                      <c:pt idx="81">
                        <c:v>nov-89</c:v>
                      </c:pt>
                      <c:pt idx="82">
                        <c:v>dic-89</c:v>
                      </c:pt>
                      <c:pt idx="83">
                        <c:v>ene-90</c:v>
                      </c:pt>
                      <c:pt idx="84">
                        <c:v>feb-90</c:v>
                      </c:pt>
                      <c:pt idx="85">
                        <c:v>mar-90</c:v>
                      </c:pt>
                      <c:pt idx="86">
                        <c:v>abr-90</c:v>
                      </c:pt>
                      <c:pt idx="87">
                        <c:v>may-90</c:v>
                      </c:pt>
                      <c:pt idx="88">
                        <c:v>jun-90</c:v>
                      </c:pt>
                      <c:pt idx="89">
                        <c:v>jul-90</c:v>
                      </c:pt>
                      <c:pt idx="90">
                        <c:v>ago-90</c:v>
                      </c:pt>
                      <c:pt idx="91">
                        <c:v>sep-90</c:v>
                      </c:pt>
                      <c:pt idx="92">
                        <c:v>oct-90</c:v>
                      </c:pt>
                      <c:pt idx="93">
                        <c:v>nov-90</c:v>
                      </c:pt>
                      <c:pt idx="94">
                        <c:v>dic-90</c:v>
                      </c:pt>
                      <c:pt idx="95">
                        <c:v>ene-91</c:v>
                      </c:pt>
                      <c:pt idx="96">
                        <c:v>feb-91</c:v>
                      </c:pt>
                      <c:pt idx="97">
                        <c:v>mar-91</c:v>
                      </c:pt>
                      <c:pt idx="98">
                        <c:v>abr-91</c:v>
                      </c:pt>
                      <c:pt idx="99">
                        <c:v>may-91</c:v>
                      </c:pt>
                      <c:pt idx="100">
                        <c:v>jun-91</c:v>
                      </c:pt>
                      <c:pt idx="101">
                        <c:v>jul-91</c:v>
                      </c:pt>
                      <c:pt idx="102">
                        <c:v>ago-91</c:v>
                      </c:pt>
                      <c:pt idx="103">
                        <c:v>sep-91</c:v>
                      </c:pt>
                      <c:pt idx="104">
                        <c:v>oct-91</c:v>
                      </c:pt>
                      <c:pt idx="105">
                        <c:v>nov-91</c:v>
                      </c:pt>
                      <c:pt idx="106">
                        <c:v>dic-91</c:v>
                      </c:pt>
                      <c:pt idx="107">
                        <c:v>ene-92</c:v>
                      </c:pt>
                      <c:pt idx="108">
                        <c:v>feb-92</c:v>
                      </c:pt>
                      <c:pt idx="109">
                        <c:v>mar-92</c:v>
                      </c:pt>
                      <c:pt idx="110">
                        <c:v>abr-92</c:v>
                      </c:pt>
                      <c:pt idx="111">
                        <c:v>may-92</c:v>
                      </c:pt>
                      <c:pt idx="112">
                        <c:v>jun-92</c:v>
                      </c:pt>
                      <c:pt idx="113">
                        <c:v>jul-92</c:v>
                      </c:pt>
                      <c:pt idx="114">
                        <c:v>ago-92</c:v>
                      </c:pt>
                      <c:pt idx="115">
                        <c:v>sep-92</c:v>
                      </c:pt>
                      <c:pt idx="116">
                        <c:v>oct-92</c:v>
                      </c:pt>
                      <c:pt idx="117">
                        <c:v>nov-92</c:v>
                      </c:pt>
                      <c:pt idx="118">
                        <c:v>dic-92</c:v>
                      </c:pt>
                      <c:pt idx="119">
                        <c:v>ene-93</c:v>
                      </c:pt>
                      <c:pt idx="120">
                        <c:v>feb-93</c:v>
                      </c:pt>
                      <c:pt idx="121">
                        <c:v>mar-93</c:v>
                      </c:pt>
                      <c:pt idx="122">
                        <c:v>abr-93</c:v>
                      </c:pt>
                      <c:pt idx="123">
                        <c:v>may-93</c:v>
                      </c:pt>
                      <c:pt idx="124">
                        <c:v>jun-93</c:v>
                      </c:pt>
                      <c:pt idx="125">
                        <c:v>jul-93</c:v>
                      </c:pt>
                      <c:pt idx="126">
                        <c:v>ago-93</c:v>
                      </c:pt>
                      <c:pt idx="127">
                        <c:v>sep-93</c:v>
                      </c:pt>
                      <c:pt idx="128">
                        <c:v>oct-93</c:v>
                      </c:pt>
                      <c:pt idx="129">
                        <c:v>nov-93</c:v>
                      </c:pt>
                      <c:pt idx="130">
                        <c:v>dic-93</c:v>
                      </c:pt>
                      <c:pt idx="131">
                        <c:v>ene-94</c:v>
                      </c:pt>
                      <c:pt idx="132">
                        <c:v>feb-94</c:v>
                      </c:pt>
                      <c:pt idx="133">
                        <c:v>mar-94</c:v>
                      </c:pt>
                      <c:pt idx="134">
                        <c:v>abr-94</c:v>
                      </c:pt>
                      <c:pt idx="135">
                        <c:v>may-94</c:v>
                      </c:pt>
                      <c:pt idx="136">
                        <c:v>jun-94</c:v>
                      </c:pt>
                      <c:pt idx="137">
                        <c:v>jul-94</c:v>
                      </c:pt>
                      <c:pt idx="138">
                        <c:v>ago-94</c:v>
                      </c:pt>
                      <c:pt idx="139">
                        <c:v>sep-94</c:v>
                      </c:pt>
                      <c:pt idx="140">
                        <c:v>oct-94</c:v>
                      </c:pt>
                      <c:pt idx="141">
                        <c:v>nov-94</c:v>
                      </c:pt>
                      <c:pt idx="142">
                        <c:v>dic-94</c:v>
                      </c:pt>
                      <c:pt idx="143">
                        <c:v>ene-95</c:v>
                      </c:pt>
                      <c:pt idx="144">
                        <c:v>feb-95</c:v>
                      </c:pt>
                      <c:pt idx="145">
                        <c:v>mar-95</c:v>
                      </c:pt>
                      <c:pt idx="146">
                        <c:v>abr-95</c:v>
                      </c:pt>
                      <c:pt idx="147">
                        <c:v>may-95</c:v>
                      </c:pt>
                      <c:pt idx="148">
                        <c:v>jun-95</c:v>
                      </c:pt>
                      <c:pt idx="149">
                        <c:v>jul-95</c:v>
                      </c:pt>
                      <c:pt idx="150">
                        <c:v>ago-95</c:v>
                      </c:pt>
                      <c:pt idx="151">
                        <c:v>sep-95</c:v>
                      </c:pt>
                      <c:pt idx="152">
                        <c:v>oct-95</c:v>
                      </c:pt>
                      <c:pt idx="153">
                        <c:v>nov-95</c:v>
                      </c:pt>
                      <c:pt idx="154">
                        <c:v>dic-95</c:v>
                      </c:pt>
                      <c:pt idx="155">
                        <c:v>ene-96</c:v>
                      </c:pt>
                      <c:pt idx="156">
                        <c:v>feb-96</c:v>
                      </c:pt>
                      <c:pt idx="157">
                        <c:v>mar-96</c:v>
                      </c:pt>
                      <c:pt idx="158">
                        <c:v>abr-96</c:v>
                      </c:pt>
                      <c:pt idx="159">
                        <c:v>may-96</c:v>
                      </c:pt>
                      <c:pt idx="160">
                        <c:v>jun-96</c:v>
                      </c:pt>
                      <c:pt idx="161">
                        <c:v>jul-96</c:v>
                      </c:pt>
                      <c:pt idx="162">
                        <c:v>ago-96</c:v>
                      </c:pt>
                      <c:pt idx="163">
                        <c:v>sep-96</c:v>
                      </c:pt>
                      <c:pt idx="164">
                        <c:v>oct-96</c:v>
                      </c:pt>
                      <c:pt idx="165">
                        <c:v>nov-96</c:v>
                      </c:pt>
                      <c:pt idx="166">
                        <c:v>dic-96</c:v>
                      </c:pt>
                      <c:pt idx="167">
                        <c:v>ene-97</c:v>
                      </c:pt>
                      <c:pt idx="168">
                        <c:v>feb-97</c:v>
                      </c:pt>
                      <c:pt idx="169">
                        <c:v>mar-97</c:v>
                      </c:pt>
                      <c:pt idx="170">
                        <c:v>abr-97</c:v>
                      </c:pt>
                      <c:pt idx="171">
                        <c:v>may-97</c:v>
                      </c:pt>
                      <c:pt idx="172">
                        <c:v>jun-97</c:v>
                      </c:pt>
                      <c:pt idx="173">
                        <c:v>jul-97</c:v>
                      </c:pt>
                      <c:pt idx="174">
                        <c:v>ago-97</c:v>
                      </c:pt>
                      <c:pt idx="175">
                        <c:v>sep-97</c:v>
                      </c:pt>
                      <c:pt idx="176">
                        <c:v>oct-97</c:v>
                      </c:pt>
                      <c:pt idx="177">
                        <c:v>nov-97</c:v>
                      </c:pt>
                      <c:pt idx="178">
                        <c:v>dic-97</c:v>
                      </c:pt>
                      <c:pt idx="179">
                        <c:v>ene-98</c:v>
                      </c:pt>
                      <c:pt idx="180">
                        <c:v>feb-98</c:v>
                      </c:pt>
                      <c:pt idx="181">
                        <c:v>mar-98</c:v>
                      </c:pt>
                      <c:pt idx="182">
                        <c:v>abr-98</c:v>
                      </c:pt>
                      <c:pt idx="183">
                        <c:v>may-98</c:v>
                      </c:pt>
                      <c:pt idx="184">
                        <c:v>jun-98</c:v>
                      </c:pt>
                      <c:pt idx="185">
                        <c:v>jul-98</c:v>
                      </c:pt>
                      <c:pt idx="186">
                        <c:v>ago-98</c:v>
                      </c:pt>
                      <c:pt idx="187">
                        <c:v>sep-98</c:v>
                      </c:pt>
                      <c:pt idx="188">
                        <c:v>oct-98</c:v>
                      </c:pt>
                      <c:pt idx="189">
                        <c:v>nov-98</c:v>
                      </c:pt>
                      <c:pt idx="190">
                        <c:v>dic-98</c:v>
                      </c:pt>
                      <c:pt idx="191">
                        <c:v>ene-99</c:v>
                      </c:pt>
                      <c:pt idx="192">
                        <c:v>feb-99</c:v>
                      </c:pt>
                      <c:pt idx="193">
                        <c:v>mar-99</c:v>
                      </c:pt>
                      <c:pt idx="194">
                        <c:v>abr-99</c:v>
                      </c:pt>
                      <c:pt idx="195">
                        <c:v>may-99</c:v>
                      </c:pt>
                      <c:pt idx="196">
                        <c:v>jun-99</c:v>
                      </c:pt>
                      <c:pt idx="197">
                        <c:v>jul-99</c:v>
                      </c:pt>
                      <c:pt idx="198">
                        <c:v>ago-99</c:v>
                      </c:pt>
                      <c:pt idx="199">
                        <c:v>sep-99</c:v>
                      </c:pt>
                      <c:pt idx="200">
                        <c:v>oct-99</c:v>
                      </c:pt>
                      <c:pt idx="201">
                        <c:v>nov-99</c:v>
                      </c:pt>
                      <c:pt idx="202">
                        <c:v>dic-99</c:v>
                      </c:pt>
                      <c:pt idx="203">
                        <c:v>ene-00</c:v>
                      </c:pt>
                      <c:pt idx="204">
                        <c:v>feb-00</c:v>
                      </c:pt>
                      <c:pt idx="205">
                        <c:v>mar-00</c:v>
                      </c:pt>
                      <c:pt idx="206">
                        <c:v>abr-00</c:v>
                      </c:pt>
                      <c:pt idx="207">
                        <c:v>may-00</c:v>
                      </c:pt>
                      <c:pt idx="208">
                        <c:v>jun-00</c:v>
                      </c:pt>
                      <c:pt idx="209">
                        <c:v>jul-00</c:v>
                      </c:pt>
                      <c:pt idx="210">
                        <c:v>ago-00</c:v>
                      </c:pt>
                      <c:pt idx="211">
                        <c:v>sep-00</c:v>
                      </c:pt>
                      <c:pt idx="212">
                        <c:v>oct-00</c:v>
                      </c:pt>
                      <c:pt idx="213">
                        <c:v>nov-00</c:v>
                      </c:pt>
                      <c:pt idx="214">
                        <c:v>dic-00</c:v>
                      </c:pt>
                      <c:pt idx="215">
                        <c:v>ene-01</c:v>
                      </c:pt>
                      <c:pt idx="216">
                        <c:v>feb-01</c:v>
                      </c:pt>
                      <c:pt idx="217">
                        <c:v>mar-01</c:v>
                      </c:pt>
                      <c:pt idx="218">
                        <c:v>abr-01</c:v>
                      </c:pt>
                      <c:pt idx="219">
                        <c:v>may-01</c:v>
                      </c:pt>
                      <c:pt idx="220">
                        <c:v>jun-01</c:v>
                      </c:pt>
                      <c:pt idx="221">
                        <c:v>jul-01</c:v>
                      </c:pt>
                      <c:pt idx="222">
                        <c:v>ago-01</c:v>
                      </c:pt>
                      <c:pt idx="223">
                        <c:v>sep-01</c:v>
                      </c:pt>
                      <c:pt idx="224">
                        <c:v>oct-01</c:v>
                      </c:pt>
                      <c:pt idx="225">
                        <c:v>nov-01</c:v>
                      </c:pt>
                      <c:pt idx="226">
                        <c:v>dic-01</c:v>
                      </c:pt>
                      <c:pt idx="227">
                        <c:v>ene-02</c:v>
                      </c:pt>
                      <c:pt idx="228">
                        <c:v>feb-02</c:v>
                      </c:pt>
                      <c:pt idx="229">
                        <c:v>mar-02</c:v>
                      </c:pt>
                      <c:pt idx="230">
                        <c:v>abr-02</c:v>
                      </c:pt>
                      <c:pt idx="231">
                        <c:v>may-02</c:v>
                      </c:pt>
                      <c:pt idx="232">
                        <c:v>jun-02</c:v>
                      </c:pt>
                      <c:pt idx="233">
                        <c:v>jul-02</c:v>
                      </c:pt>
                      <c:pt idx="234">
                        <c:v>ago-02</c:v>
                      </c:pt>
                      <c:pt idx="235">
                        <c:v>sep-02</c:v>
                      </c:pt>
                      <c:pt idx="236">
                        <c:v>oct-02</c:v>
                      </c:pt>
                      <c:pt idx="237">
                        <c:v>nov-02</c:v>
                      </c:pt>
                      <c:pt idx="238">
                        <c:v>dic-02</c:v>
                      </c:pt>
                      <c:pt idx="239">
                        <c:v>ene-03</c:v>
                      </c:pt>
                      <c:pt idx="240">
                        <c:v>feb-03</c:v>
                      </c:pt>
                      <c:pt idx="241">
                        <c:v>mar-03</c:v>
                      </c:pt>
                      <c:pt idx="242">
                        <c:v>abr-03</c:v>
                      </c:pt>
                      <c:pt idx="243">
                        <c:v>may-03</c:v>
                      </c:pt>
                      <c:pt idx="244">
                        <c:v>jun-03</c:v>
                      </c:pt>
                      <c:pt idx="245">
                        <c:v>jul-03</c:v>
                      </c:pt>
                      <c:pt idx="246">
                        <c:v>ago-03</c:v>
                      </c:pt>
                      <c:pt idx="247">
                        <c:v>sep-03</c:v>
                      </c:pt>
                      <c:pt idx="248">
                        <c:v>oct-03</c:v>
                      </c:pt>
                      <c:pt idx="249">
                        <c:v>nov-03</c:v>
                      </c:pt>
                      <c:pt idx="250">
                        <c:v>dic-03</c:v>
                      </c:pt>
                      <c:pt idx="251">
                        <c:v>ene-04</c:v>
                      </c:pt>
                      <c:pt idx="252">
                        <c:v>feb-04</c:v>
                      </c:pt>
                      <c:pt idx="253">
                        <c:v>mar-04</c:v>
                      </c:pt>
                      <c:pt idx="254">
                        <c:v>abr-04</c:v>
                      </c:pt>
                      <c:pt idx="255">
                        <c:v>may-04</c:v>
                      </c:pt>
                      <c:pt idx="256">
                        <c:v>jun-04</c:v>
                      </c:pt>
                      <c:pt idx="257">
                        <c:v>jul-04</c:v>
                      </c:pt>
                      <c:pt idx="258">
                        <c:v>ago-04</c:v>
                      </c:pt>
                      <c:pt idx="259">
                        <c:v>sep-04</c:v>
                      </c:pt>
                      <c:pt idx="260">
                        <c:v>oct-04</c:v>
                      </c:pt>
                      <c:pt idx="261">
                        <c:v>nov-04</c:v>
                      </c:pt>
                      <c:pt idx="262">
                        <c:v>dic-04</c:v>
                      </c:pt>
                      <c:pt idx="263">
                        <c:v>ene-05</c:v>
                      </c:pt>
                      <c:pt idx="264">
                        <c:v>feb-05</c:v>
                      </c:pt>
                      <c:pt idx="265">
                        <c:v>mar-05</c:v>
                      </c:pt>
                      <c:pt idx="266">
                        <c:v>abr-05</c:v>
                      </c:pt>
                      <c:pt idx="267">
                        <c:v>may-05</c:v>
                      </c:pt>
                      <c:pt idx="268">
                        <c:v>jun-05</c:v>
                      </c:pt>
                      <c:pt idx="269">
                        <c:v>jul-05</c:v>
                      </c:pt>
                      <c:pt idx="270">
                        <c:v>ago-05</c:v>
                      </c:pt>
                      <c:pt idx="271">
                        <c:v>sep-05</c:v>
                      </c:pt>
                      <c:pt idx="272">
                        <c:v>oct-05</c:v>
                      </c:pt>
                      <c:pt idx="273">
                        <c:v>nov-05</c:v>
                      </c:pt>
                      <c:pt idx="274">
                        <c:v>dic-05</c:v>
                      </c:pt>
                      <c:pt idx="275">
                        <c:v>ene-06</c:v>
                      </c:pt>
                      <c:pt idx="276">
                        <c:v>feb-06</c:v>
                      </c:pt>
                      <c:pt idx="277">
                        <c:v>mar-06</c:v>
                      </c:pt>
                      <c:pt idx="278">
                        <c:v>abr-06</c:v>
                      </c:pt>
                      <c:pt idx="279">
                        <c:v>may-06</c:v>
                      </c:pt>
                      <c:pt idx="280">
                        <c:v>jun-06</c:v>
                      </c:pt>
                      <c:pt idx="281">
                        <c:v>jul-06</c:v>
                      </c:pt>
                      <c:pt idx="282">
                        <c:v>ago-06</c:v>
                      </c:pt>
                      <c:pt idx="283">
                        <c:v>sep-06</c:v>
                      </c:pt>
                      <c:pt idx="284">
                        <c:v>oct-06</c:v>
                      </c:pt>
                      <c:pt idx="285">
                        <c:v>nov-06</c:v>
                      </c:pt>
                      <c:pt idx="286">
                        <c:v>dic-06</c:v>
                      </c:pt>
                      <c:pt idx="287">
                        <c:v>ene-07</c:v>
                      </c:pt>
                      <c:pt idx="288">
                        <c:v>feb-07</c:v>
                      </c:pt>
                      <c:pt idx="289">
                        <c:v>mar-07</c:v>
                      </c:pt>
                      <c:pt idx="290">
                        <c:v>abr-07</c:v>
                      </c:pt>
                      <c:pt idx="291">
                        <c:v>may-07</c:v>
                      </c:pt>
                      <c:pt idx="292">
                        <c:v>jun-07</c:v>
                      </c:pt>
                      <c:pt idx="293">
                        <c:v>jul-07</c:v>
                      </c:pt>
                      <c:pt idx="294">
                        <c:v>ago-07</c:v>
                      </c:pt>
                      <c:pt idx="295">
                        <c:v>sep-07</c:v>
                      </c:pt>
                      <c:pt idx="296">
                        <c:v>oct-07</c:v>
                      </c:pt>
                      <c:pt idx="297">
                        <c:v>nov-07</c:v>
                      </c:pt>
                      <c:pt idx="298">
                        <c:v>dic-07</c:v>
                      </c:pt>
                      <c:pt idx="299">
                        <c:v>ene-08</c:v>
                      </c:pt>
                      <c:pt idx="300">
                        <c:v>feb-08</c:v>
                      </c:pt>
                      <c:pt idx="301">
                        <c:v>mar-08</c:v>
                      </c:pt>
                      <c:pt idx="302">
                        <c:v>abr-08</c:v>
                      </c:pt>
                      <c:pt idx="303">
                        <c:v>may-08</c:v>
                      </c:pt>
                      <c:pt idx="304">
                        <c:v>jun-08</c:v>
                      </c:pt>
                      <c:pt idx="305">
                        <c:v>jul-08</c:v>
                      </c:pt>
                      <c:pt idx="306">
                        <c:v>ago-08</c:v>
                      </c:pt>
                      <c:pt idx="307">
                        <c:v>sep-08</c:v>
                      </c:pt>
                      <c:pt idx="308">
                        <c:v>oct-08</c:v>
                      </c:pt>
                      <c:pt idx="309">
                        <c:v>nov-08</c:v>
                      </c:pt>
                      <c:pt idx="310">
                        <c:v>dic-08</c:v>
                      </c:pt>
                      <c:pt idx="311">
                        <c:v>ene-09</c:v>
                      </c:pt>
                      <c:pt idx="312">
                        <c:v>feb-09</c:v>
                      </c:pt>
                      <c:pt idx="313">
                        <c:v>mar-09</c:v>
                      </c:pt>
                      <c:pt idx="314">
                        <c:v>abr-09</c:v>
                      </c:pt>
                      <c:pt idx="315">
                        <c:v>may-09</c:v>
                      </c:pt>
                      <c:pt idx="316">
                        <c:v>jun-09</c:v>
                      </c:pt>
                      <c:pt idx="317">
                        <c:v>jul-09</c:v>
                      </c:pt>
                      <c:pt idx="318">
                        <c:v>ago-09</c:v>
                      </c:pt>
                      <c:pt idx="319">
                        <c:v>sep-09</c:v>
                      </c:pt>
                      <c:pt idx="320">
                        <c:v>oct-09</c:v>
                      </c:pt>
                      <c:pt idx="321">
                        <c:v>nov-09</c:v>
                      </c:pt>
                      <c:pt idx="322">
                        <c:v>dic-09</c:v>
                      </c:pt>
                      <c:pt idx="323">
                        <c:v>ene-10</c:v>
                      </c:pt>
                      <c:pt idx="324">
                        <c:v>feb-10</c:v>
                      </c:pt>
                      <c:pt idx="325">
                        <c:v>mar-10</c:v>
                      </c:pt>
                      <c:pt idx="326">
                        <c:v>abr-10</c:v>
                      </c:pt>
                      <c:pt idx="327">
                        <c:v>may-10</c:v>
                      </c:pt>
                      <c:pt idx="328">
                        <c:v>jun-10</c:v>
                      </c:pt>
                      <c:pt idx="329">
                        <c:v>jul-10</c:v>
                      </c:pt>
                      <c:pt idx="330">
                        <c:v>ago-10</c:v>
                      </c:pt>
                      <c:pt idx="331">
                        <c:v>sep-10</c:v>
                      </c:pt>
                      <c:pt idx="332">
                        <c:v>oct-10</c:v>
                      </c:pt>
                      <c:pt idx="333">
                        <c:v>nov-10</c:v>
                      </c:pt>
                      <c:pt idx="334">
                        <c:v>dic-10</c:v>
                      </c:pt>
                      <c:pt idx="335">
                        <c:v>ene-11</c:v>
                      </c:pt>
                      <c:pt idx="336">
                        <c:v>feb-11</c:v>
                      </c:pt>
                      <c:pt idx="337">
                        <c:v>mar-11</c:v>
                      </c:pt>
                      <c:pt idx="338">
                        <c:v>abr-11</c:v>
                      </c:pt>
                      <c:pt idx="339">
                        <c:v>may-11</c:v>
                      </c:pt>
                      <c:pt idx="340">
                        <c:v>jun-11</c:v>
                      </c:pt>
                      <c:pt idx="341">
                        <c:v>jul-11</c:v>
                      </c:pt>
                      <c:pt idx="342">
                        <c:v>ago-11</c:v>
                      </c:pt>
                      <c:pt idx="343">
                        <c:v>sep-11</c:v>
                      </c:pt>
                      <c:pt idx="344">
                        <c:v>oct-11</c:v>
                      </c:pt>
                      <c:pt idx="345">
                        <c:v>nov-11</c:v>
                      </c:pt>
                      <c:pt idx="346">
                        <c:v>dic-11</c:v>
                      </c:pt>
                      <c:pt idx="347">
                        <c:v>ene-12</c:v>
                      </c:pt>
                      <c:pt idx="348">
                        <c:v>feb-12</c:v>
                      </c:pt>
                      <c:pt idx="349">
                        <c:v>mar-12</c:v>
                      </c:pt>
                      <c:pt idx="350">
                        <c:v>abr-12</c:v>
                      </c:pt>
                      <c:pt idx="351">
                        <c:v>may-12</c:v>
                      </c:pt>
                      <c:pt idx="352">
                        <c:v>jun-12</c:v>
                      </c:pt>
                      <c:pt idx="353">
                        <c:v>jul-12</c:v>
                      </c:pt>
                      <c:pt idx="354">
                        <c:v>ago-12</c:v>
                      </c:pt>
                      <c:pt idx="355">
                        <c:v>sep-12</c:v>
                      </c:pt>
                      <c:pt idx="356">
                        <c:v>oct-12</c:v>
                      </c:pt>
                      <c:pt idx="357">
                        <c:v>nov-12</c:v>
                      </c:pt>
                      <c:pt idx="358">
                        <c:v>dic-12</c:v>
                      </c:pt>
                      <c:pt idx="359">
                        <c:v>ene-13</c:v>
                      </c:pt>
                      <c:pt idx="360">
                        <c:v>feb-13</c:v>
                      </c:pt>
                      <c:pt idx="361">
                        <c:v>mar-13</c:v>
                      </c:pt>
                      <c:pt idx="362">
                        <c:v>abr-13</c:v>
                      </c:pt>
                      <c:pt idx="363">
                        <c:v>may-13</c:v>
                      </c:pt>
                      <c:pt idx="364">
                        <c:v>jun-13</c:v>
                      </c:pt>
                      <c:pt idx="365">
                        <c:v>jul-13</c:v>
                      </c:pt>
                    </c:strCache>
                  </c:strRef>
                </c:cat>
                <c:val>
                  <c:numRef>
                    <c:extLst>
                      <c:ext xmlns:c15="http://schemas.microsoft.com/office/drawing/2012/chart" uri="{02D57815-91ED-43cb-92C2-25804820EDAC}">
                        <c15:fullRef>
                          <c15:sqref>Datos!$I$2:$I$368</c15:sqref>
                        </c15:fullRef>
                        <c15:formulaRef>
                          <c15:sqref>Datos!$I$4:$I$368</c15:sqref>
                        </c15:formulaRef>
                      </c:ext>
                    </c:extLst>
                    <c:numCache>
                      <c:formatCode>_-* #,##0.000_-;\-* #,##0.000_-;_-* "-"??_-;_-@_-</c:formatCode>
                      <c:ptCount val="365"/>
                      <c:pt idx="19">
                        <c:v>10.593999999999999</c:v>
                      </c:pt>
                      <c:pt idx="20">
                        <c:v>10.593999999999999</c:v>
                      </c:pt>
                      <c:pt idx="21">
                        <c:v>10.593999999999999</c:v>
                      </c:pt>
                      <c:pt idx="22">
                        <c:v>10.593999999999999</c:v>
                      </c:pt>
                      <c:pt idx="23">
                        <c:v>10.593999999999999</c:v>
                      </c:pt>
                      <c:pt idx="24">
                        <c:v>10.593999999999999</c:v>
                      </c:pt>
                      <c:pt idx="25">
                        <c:v>13.577</c:v>
                      </c:pt>
                      <c:pt idx="26">
                        <c:v>13.577</c:v>
                      </c:pt>
                      <c:pt idx="27">
                        <c:v>13.577</c:v>
                      </c:pt>
                      <c:pt idx="28">
                        <c:v>13.577</c:v>
                      </c:pt>
                      <c:pt idx="29">
                        <c:v>13.577</c:v>
                      </c:pt>
                      <c:pt idx="30">
                        <c:v>13.577</c:v>
                      </c:pt>
                      <c:pt idx="31">
                        <c:v>13.86</c:v>
                      </c:pt>
                      <c:pt idx="32">
                        <c:v>13.86</c:v>
                      </c:pt>
                      <c:pt idx="33">
                        <c:v>13.86</c:v>
                      </c:pt>
                      <c:pt idx="34">
                        <c:v>13.86</c:v>
                      </c:pt>
                      <c:pt idx="35">
                        <c:v>13.86</c:v>
                      </c:pt>
                      <c:pt idx="36">
                        <c:v>13.86</c:v>
                      </c:pt>
                      <c:pt idx="37">
                        <c:v>11.4</c:v>
                      </c:pt>
                      <c:pt idx="38">
                        <c:v>11.4</c:v>
                      </c:pt>
                      <c:pt idx="39">
                        <c:v>11.4</c:v>
                      </c:pt>
                      <c:pt idx="40">
                        <c:v>11.4</c:v>
                      </c:pt>
                      <c:pt idx="41">
                        <c:v>11.4</c:v>
                      </c:pt>
                      <c:pt idx="42">
                        <c:v>11.4</c:v>
                      </c:pt>
                      <c:pt idx="43">
                        <c:v>9.77</c:v>
                      </c:pt>
                      <c:pt idx="44">
                        <c:v>9.77</c:v>
                      </c:pt>
                      <c:pt idx="45">
                        <c:v>9.77</c:v>
                      </c:pt>
                      <c:pt idx="46">
                        <c:v>9.77</c:v>
                      </c:pt>
                      <c:pt idx="47">
                        <c:v>9.77</c:v>
                      </c:pt>
                      <c:pt idx="48">
                        <c:v>9.77</c:v>
                      </c:pt>
                      <c:pt idx="49">
                        <c:v>11.84</c:v>
                      </c:pt>
                      <c:pt idx="50">
                        <c:v>11.84</c:v>
                      </c:pt>
                      <c:pt idx="51">
                        <c:v>11.84</c:v>
                      </c:pt>
                      <c:pt idx="52">
                        <c:v>11.84</c:v>
                      </c:pt>
                      <c:pt idx="53">
                        <c:v>11.84</c:v>
                      </c:pt>
                      <c:pt idx="54">
                        <c:v>11.84</c:v>
                      </c:pt>
                      <c:pt idx="55">
                        <c:v>13.2</c:v>
                      </c:pt>
                      <c:pt idx="56">
                        <c:v>13.2</c:v>
                      </c:pt>
                      <c:pt idx="57">
                        <c:v>13.2</c:v>
                      </c:pt>
                      <c:pt idx="58">
                        <c:v>13.2</c:v>
                      </c:pt>
                      <c:pt idx="59">
                        <c:v>13.2</c:v>
                      </c:pt>
                      <c:pt idx="60">
                        <c:v>13.2</c:v>
                      </c:pt>
                      <c:pt idx="61">
                        <c:v>12.87</c:v>
                      </c:pt>
                      <c:pt idx="62">
                        <c:v>12.87</c:v>
                      </c:pt>
                      <c:pt idx="63">
                        <c:v>12.87</c:v>
                      </c:pt>
                      <c:pt idx="64">
                        <c:v>12.87</c:v>
                      </c:pt>
                      <c:pt idx="65">
                        <c:v>12.87</c:v>
                      </c:pt>
                      <c:pt idx="66">
                        <c:v>12.87</c:v>
                      </c:pt>
                      <c:pt idx="67">
                        <c:v>13.74</c:v>
                      </c:pt>
                      <c:pt idx="68">
                        <c:v>13.74</c:v>
                      </c:pt>
                      <c:pt idx="69">
                        <c:v>13.74</c:v>
                      </c:pt>
                      <c:pt idx="70">
                        <c:v>13.74</c:v>
                      </c:pt>
                      <c:pt idx="71">
                        <c:v>13.74</c:v>
                      </c:pt>
                      <c:pt idx="72">
                        <c:v>13.74</c:v>
                      </c:pt>
                      <c:pt idx="73">
                        <c:v>14.65</c:v>
                      </c:pt>
                      <c:pt idx="74">
                        <c:v>14.65</c:v>
                      </c:pt>
                      <c:pt idx="75">
                        <c:v>14.65</c:v>
                      </c:pt>
                      <c:pt idx="76">
                        <c:v>14.65</c:v>
                      </c:pt>
                      <c:pt idx="77">
                        <c:v>14.65</c:v>
                      </c:pt>
                      <c:pt idx="78">
                        <c:v>14.65</c:v>
                      </c:pt>
                      <c:pt idx="79">
                        <c:v>17.13</c:v>
                      </c:pt>
                      <c:pt idx="80">
                        <c:v>17.13</c:v>
                      </c:pt>
                      <c:pt idx="81">
                        <c:v>17.13</c:v>
                      </c:pt>
                      <c:pt idx="82">
                        <c:v>17.13</c:v>
                      </c:pt>
                      <c:pt idx="83">
                        <c:v>17.13</c:v>
                      </c:pt>
                      <c:pt idx="84">
                        <c:v>17.13</c:v>
                      </c:pt>
                      <c:pt idx="85">
                        <c:v>20.9</c:v>
                      </c:pt>
                      <c:pt idx="86">
                        <c:v>20.9</c:v>
                      </c:pt>
                      <c:pt idx="87">
                        <c:v>20.9</c:v>
                      </c:pt>
                      <c:pt idx="88">
                        <c:v>20.9</c:v>
                      </c:pt>
                      <c:pt idx="89">
                        <c:v>20.9</c:v>
                      </c:pt>
                      <c:pt idx="90">
                        <c:v>20.9</c:v>
                      </c:pt>
                      <c:pt idx="91">
                        <c:v>25.45</c:v>
                      </c:pt>
                      <c:pt idx="92">
                        <c:v>25.45</c:v>
                      </c:pt>
                      <c:pt idx="93">
                        <c:v>25.45</c:v>
                      </c:pt>
                      <c:pt idx="94">
                        <c:v>25.45</c:v>
                      </c:pt>
                      <c:pt idx="95">
                        <c:v>25.45</c:v>
                      </c:pt>
                      <c:pt idx="96">
                        <c:v>25.45</c:v>
                      </c:pt>
                      <c:pt idx="97">
                        <c:v>24.64</c:v>
                      </c:pt>
                      <c:pt idx="98">
                        <c:v>24.64</c:v>
                      </c:pt>
                      <c:pt idx="99">
                        <c:v>24.64</c:v>
                      </c:pt>
                      <c:pt idx="100">
                        <c:v>24.64</c:v>
                      </c:pt>
                      <c:pt idx="101">
                        <c:v>24.64</c:v>
                      </c:pt>
                      <c:pt idx="102">
                        <c:v>24.64</c:v>
                      </c:pt>
                      <c:pt idx="103">
                        <c:v>24.327999999999999</c:v>
                      </c:pt>
                      <c:pt idx="104">
                        <c:v>24.327999999999999</c:v>
                      </c:pt>
                      <c:pt idx="105">
                        <c:v>24.327999999999999</c:v>
                      </c:pt>
                      <c:pt idx="106">
                        <c:v>24.327999999999999</c:v>
                      </c:pt>
                      <c:pt idx="107">
                        <c:v>24.327999999999999</c:v>
                      </c:pt>
                      <c:pt idx="108">
                        <c:v>24.327999999999999</c:v>
                      </c:pt>
                      <c:pt idx="109">
                        <c:v>23.244</c:v>
                      </c:pt>
                      <c:pt idx="110">
                        <c:v>23.244</c:v>
                      </c:pt>
                      <c:pt idx="111">
                        <c:v>23.244</c:v>
                      </c:pt>
                      <c:pt idx="112">
                        <c:v>23.244</c:v>
                      </c:pt>
                      <c:pt idx="113">
                        <c:v>23.244</c:v>
                      </c:pt>
                      <c:pt idx="114">
                        <c:v>23.244</c:v>
                      </c:pt>
                      <c:pt idx="115">
                        <c:v>21.608000000000001</c:v>
                      </c:pt>
                      <c:pt idx="116">
                        <c:v>21.608000000000001</c:v>
                      </c:pt>
                      <c:pt idx="117">
                        <c:v>21.608000000000001</c:v>
                      </c:pt>
                      <c:pt idx="118">
                        <c:v>21.608000000000001</c:v>
                      </c:pt>
                      <c:pt idx="119">
                        <c:v>21.608000000000001</c:v>
                      </c:pt>
                      <c:pt idx="120">
                        <c:v>21.608000000000001</c:v>
                      </c:pt>
                      <c:pt idx="121">
                        <c:v>25.481000000000002</c:v>
                      </c:pt>
                      <c:pt idx="122">
                        <c:v>25.481000000000002</c:v>
                      </c:pt>
                      <c:pt idx="123">
                        <c:v>25.481000000000002</c:v>
                      </c:pt>
                      <c:pt idx="124">
                        <c:v>25.481000000000002</c:v>
                      </c:pt>
                      <c:pt idx="125">
                        <c:v>25.481000000000002</c:v>
                      </c:pt>
                      <c:pt idx="126">
                        <c:v>25.481000000000002</c:v>
                      </c:pt>
                      <c:pt idx="127">
                        <c:v>24.849</c:v>
                      </c:pt>
                      <c:pt idx="128">
                        <c:v>24.849</c:v>
                      </c:pt>
                      <c:pt idx="129">
                        <c:v>24.849</c:v>
                      </c:pt>
                      <c:pt idx="130">
                        <c:v>24.849</c:v>
                      </c:pt>
                      <c:pt idx="131">
                        <c:v>24.849</c:v>
                      </c:pt>
                      <c:pt idx="132">
                        <c:v>24.849</c:v>
                      </c:pt>
                      <c:pt idx="133">
                        <c:v>26.396000000000001</c:v>
                      </c:pt>
                      <c:pt idx="134">
                        <c:v>26.396000000000001</c:v>
                      </c:pt>
                      <c:pt idx="135">
                        <c:v>26.396000000000001</c:v>
                      </c:pt>
                      <c:pt idx="136">
                        <c:v>26.396000000000001</c:v>
                      </c:pt>
                      <c:pt idx="137">
                        <c:v>26.396000000000001</c:v>
                      </c:pt>
                      <c:pt idx="138">
                        <c:v>26.396000000000001</c:v>
                      </c:pt>
                      <c:pt idx="139">
                        <c:v>25.228000000000002</c:v>
                      </c:pt>
                      <c:pt idx="140">
                        <c:v>25.228000000000002</c:v>
                      </c:pt>
                      <c:pt idx="141">
                        <c:v>25.228000000000002</c:v>
                      </c:pt>
                      <c:pt idx="142">
                        <c:v>25.228000000000002</c:v>
                      </c:pt>
                      <c:pt idx="143">
                        <c:v>25.228000000000002</c:v>
                      </c:pt>
                      <c:pt idx="144">
                        <c:v>25.228000000000002</c:v>
                      </c:pt>
                      <c:pt idx="145">
                        <c:v>21.271999999999998</c:v>
                      </c:pt>
                      <c:pt idx="146">
                        <c:v>21.271999999999998</c:v>
                      </c:pt>
                      <c:pt idx="147">
                        <c:v>21.271999999999998</c:v>
                      </c:pt>
                      <c:pt idx="148">
                        <c:v>21.271999999999998</c:v>
                      </c:pt>
                      <c:pt idx="149">
                        <c:v>21.271999999999998</c:v>
                      </c:pt>
                      <c:pt idx="150">
                        <c:v>21.271999999999998</c:v>
                      </c:pt>
                      <c:pt idx="151">
                        <c:v>18.239000000000001</c:v>
                      </c:pt>
                      <c:pt idx="152">
                        <c:v>18.239000000000001</c:v>
                      </c:pt>
                      <c:pt idx="153">
                        <c:v>18.239000000000001</c:v>
                      </c:pt>
                      <c:pt idx="154">
                        <c:v>18.239000000000001</c:v>
                      </c:pt>
                      <c:pt idx="155">
                        <c:v>18.239000000000001</c:v>
                      </c:pt>
                      <c:pt idx="156">
                        <c:v>18.239000000000001</c:v>
                      </c:pt>
                      <c:pt idx="157">
                        <c:v>19.812000000000001</c:v>
                      </c:pt>
                      <c:pt idx="158">
                        <c:v>19.812000000000001</c:v>
                      </c:pt>
                      <c:pt idx="159">
                        <c:v>19.812000000000001</c:v>
                      </c:pt>
                      <c:pt idx="160">
                        <c:v>19.812000000000001</c:v>
                      </c:pt>
                      <c:pt idx="161">
                        <c:v>19.812000000000001</c:v>
                      </c:pt>
                      <c:pt idx="162">
                        <c:v>19.812000000000001</c:v>
                      </c:pt>
                      <c:pt idx="163">
                        <c:v>19.722246600000002</c:v>
                      </c:pt>
                      <c:pt idx="164">
                        <c:v>19.722246600000002</c:v>
                      </c:pt>
                      <c:pt idx="165">
                        <c:v>19.722246600000002</c:v>
                      </c:pt>
                      <c:pt idx="166">
                        <c:v>19.722246600000002</c:v>
                      </c:pt>
                      <c:pt idx="167">
                        <c:v>19.722246600000002</c:v>
                      </c:pt>
                      <c:pt idx="168">
                        <c:v>19.722246600000002</c:v>
                      </c:pt>
                      <c:pt idx="169">
                        <c:v>18.465</c:v>
                      </c:pt>
                      <c:pt idx="170">
                        <c:v>18.465</c:v>
                      </c:pt>
                      <c:pt idx="171">
                        <c:v>18.465</c:v>
                      </c:pt>
                      <c:pt idx="172">
                        <c:v>18.465</c:v>
                      </c:pt>
                      <c:pt idx="173">
                        <c:v>18.465</c:v>
                      </c:pt>
                      <c:pt idx="174">
                        <c:v>18.465</c:v>
                      </c:pt>
                      <c:pt idx="175">
                        <c:v>16.667999999999999</c:v>
                      </c:pt>
                      <c:pt idx="176">
                        <c:v>16.667999999999999</c:v>
                      </c:pt>
                      <c:pt idx="177">
                        <c:v>16.667999999999999</c:v>
                      </c:pt>
                      <c:pt idx="178">
                        <c:v>16.667999999999999</c:v>
                      </c:pt>
                      <c:pt idx="179">
                        <c:v>16.667999999999999</c:v>
                      </c:pt>
                      <c:pt idx="180">
                        <c:v>16.667999999999999</c:v>
                      </c:pt>
                      <c:pt idx="181">
                        <c:v>15.436999999999999</c:v>
                      </c:pt>
                      <c:pt idx="182">
                        <c:v>15.436999999999999</c:v>
                      </c:pt>
                      <c:pt idx="183">
                        <c:v>15.436999999999999</c:v>
                      </c:pt>
                      <c:pt idx="184">
                        <c:v>15.436999999999999</c:v>
                      </c:pt>
                      <c:pt idx="185">
                        <c:v>15.436999999999999</c:v>
                      </c:pt>
                      <c:pt idx="186">
                        <c:v>15.436999999999999</c:v>
                      </c:pt>
                      <c:pt idx="187">
                        <c:v>13.069000000000001</c:v>
                      </c:pt>
                      <c:pt idx="188">
                        <c:v>13.069000000000001</c:v>
                      </c:pt>
                      <c:pt idx="189">
                        <c:v>13.069000000000001</c:v>
                      </c:pt>
                      <c:pt idx="190">
                        <c:v>13.069000000000001</c:v>
                      </c:pt>
                      <c:pt idx="191">
                        <c:v>13.069000000000001</c:v>
                      </c:pt>
                      <c:pt idx="192">
                        <c:v>13.069000000000001</c:v>
                      </c:pt>
                      <c:pt idx="193">
                        <c:v>11.659000000000001</c:v>
                      </c:pt>
                      <c:pt idx="194">
                        <c:v>11.659000000000001</c:v>
                      </c:pt>
                      <c:pt idx="195">
                        <c:v>11.659000000000001</c:v>
                      </c:pt>
                      <c:pt idx="196">
                        <c:v>11.659000000000001</c:v>
                      </c:pt>
                      <c:pt idx="197">
                        <c:v>11.659000000000001</c:v>
                      </c:pt>
                      <c:pt idx="198">
                        <c:v>11.659000000000001</c:v>
                      </c:pt>
                      <c:pt idx="199">
                        <c:v>10.946999999999999</c:v>
                      </c:pt>
                      <c:pt idx="200">
                        <c:v>10.946999999999999</c:v>
                      </c:pt>
                      <c:pt idx="201">
                        <c:v>10.946999999999999</c:v>
                      </c:pt>
                      <c:pt idx="202">
                        <c:v>10.946999999999999</c:v>
                      </c:pt>
                      <c:pt idx="203">
                        <c:v>10.946999999999999</c:v>
                      </c:pt>
                      <c:pt idx="204">
                        <c:v>10.946999999999999</c:v>
                      </c:pt>
                      <c:pt idx="205">
                        <c:v>10.77</c:v>
                      </c:pt>
                      <c:pt idx="206">
                        <c:v>10.77</c:v>
                      </c:pt>
                      <c:pt idx="207">
                        <c:v>10.77</c:v>
                      </c:pt>
                      <c:pt idx="208">
                        <c:v>10.77</c:v>
                      </c:pt>
                      <c:pt idx="209">
                        <c:v>10.77</c:v>
                      </c:pt>
                      <c:pt idx="210">
                        <c:v>10.77</c:v>
                      </c:pt>
                      <c:pt idx="211">
                        <c:v>13.657999999999999</c:v>
                      </c:pt>
                      <c:pt idx="212">
                        <c:v>13.657999999999999</c:v>
                      </c:pt>
                      <c:pt idx="213">
                        <c:v>13.657999999999999</c:v>
                      </c:pt>
                      <c:pt idx="214">
                        <c:v>13.657999999999999</c:v>
                      </c:pt>
                      <c:pt idx="215">
                        <c:v>13.657999999999999</c:v>
                      </c:pt>
                      <c:pt idx="216">
                        <c:v>13.657999999999999</c:v>
                      </c:pt>
                      <c:pt idx="217">
                        <c:v>15.159000000000001</c:v>
                      </c:pt>
                      <c:pt idx="218">
                        <c:v>15.159000000000001</c:v>
                      </c:pt>
                      <c:pt idx="219">
                        <c:v>15.159000000000001</c:v>
                      </c:pt>
                      <c:pt idx="220">
                        <c:v>15.159000000000001</c:v>
                      </c:pt>
                      <c:pt idx="221">
                        <c:v>15.159000000000001</c:v>
                      </c:pt>
                      <c:pt idx="222">
                        <c:v>15.159000000000001</c:v>
                      </c:pt>
                      <c:pt idx="223">
                        <c:v>17.559000000000001</c:v>
                      </c:pt>
                      <c:pt idx="224">
                        <c:v>17.559000000000001</c:v>
                      </c:pt>
                      <c:pt idx="225">
                        <c:v>17.559000000000001</c:v>
                      </c:pt>
                      <c:pt idx="226">
                        <c:v>17.559000000000001</c:v>
                      </c:pt>
                      <c:pt idx="227">
                        <c:v>17.559000000000001</c:v>
                      </c:pt>
                      <c:pt idx="228">
                        <c:v>17.559000000000001</c:v>
                      </c:pt>
                      <c:pt idx="229">
                        <c:v>16.847000000000001</c:v>
                      </c:pt>
                      <c:pt idx="230">
                        <c:v>16.847000000000001</c:v>
                      </c:pt>
                      <c:pt idx="231">
                        <c:v>16.847000000000001</c:v>
                      </c:pt>
                      <c:pt idx="232">
                        <c:v>16.847000000000001</c:v>
                      </c:pt>
                      <c:pt idx="233">
                        <c:v>16.847000000000001</c:v>
                      </c:pt>
                      <c:pt idx="234">
                        <c:v>16.847000000000001</c:v>
                      </c:pt>
                      <c:pt idx="235">
                        <c:v>15.608000000000001</c:v>
                      </c:pt>
                      <c:pt idx="236">
                        <c:v>15.608000000000001</c:v>
                      </c:pt>
                      <c:pt idx="237">
                        <c:v>15.608000000000001</c:v>
                      </c:pt>
                      <c:pt idx="238">
                        <c:v>15.608000000000001</c:v>
                      </c:pt>
                      <c:pt idx="239">
                        <c:v>15.608000000000001</c:v>
                      </c:pt>
                      <c:pt idx="240">
                        <c:v>15.608000000000001</c:v>
                      </c:pt>
                      <c:pt idx="241">
                        <c:v>15.862</c:v>
                      </c:pt>
                      <c:pt idx="242">
                        <c:v>15.862</c:v>
                      </c:pt>
                      <c:pt idx="243">
                        <c:v>15.862</c:v>
                      </c:pt>
                      <c:pt idx="244">
                        <c:v>15.862</c:v>
                      </c:pt>
                      <c:pt idx="245">
                        <c:v>15.862</c:v>
                      </c:pt>
                      <c:pt idx="246">
                        <c:v>15.862</c:v>
                      </c:pt>
                      <c:pt idx="247">
                        <c:v>16.350999999999999</c:v>
                      </c:pt>
                      <c:pt idx="248">
                        <c:v>16.350999999999999</c:v>
                      </c:pt>
                      <c:pt idx="249">
                        <c:v>16.350999999999999</c:v>
                      </c:pt>
                      <c:pt idx="250">
                        <c:v>16.350999999999999</c:v>
                      </c:pt>
                      <c:pt idx="251">
                        <c:v>16.350999999999999</c:v>
                      </c:pt>
                      <c:pt idx="252">
                        <c:v>16.350999999999999</c:v>
                      </c:pt>
                      <c:pt idx="253">
                        <c:v>16.927</c:v>
                      </c:pt>
                      <c:pt idx="254">
                        <c:v>16.927</c:v>
                      </c:pt>
                      <c:pt idx="255">
                        <c:v>16.927</c:v>
                      </c:pt>
                      <c:pt idx="256">
                        <c:v>16.927</c:v>
                      </c:pt>
                      <c:pt idx="257">
                        <c:v>16.927</c:v>
                      </c:pt>
                      <c:pt idx="258">
                        <c:v>16.927</c:v>
                      </c:pt>
                      <c:pt idx="259">
                        <c:v>19.913</c:v>
                      </c:pt>
                      <c:pt idx="260">
                        <c:v>19.913</c:v>
                      </c:pt>
                      <c:pt idx="261">
                        <c:v>19.913</c:v>
                      </c:pt>
                      <c:pt idx="262">
                        <c:v>19.913</c:v>
                      </c:pt>
                      <c:pt idx="263">
                        <c:v>19.913</c:v>
                      </c:pt>
                      <c:pt idx="264">
                        <c:v>19.913</c:v>
                      </c:pt>
                      <c:pt idx="265">
                        <c:v>17.71</c:v>
                      </c:pt>
                      <c:pt idx="266">
                        <c:v>17.71</c:v>
                      </c:pt>
                      <c:pt idx="267">
                        <c:v>17.71</c:v>
                      </c:pt>
                      <c:pt idx="268">
                        <c:v>17.71</c:v>
                      </c:pt>
                      <c:pt idx="269">
                        <c:v>17.71</c:v>
                      </c:pt>
                      <c:pt idx="270">
                        <c:v>17.71</c:v>
                      </c:pt>
                      <c:pt idx="271">
                        <c:v>19.469000000000001</c:v>
                      </c:pt>
                      <c:pt idx="272">
                        <c:v>19.469000000000001</c:v>
                      </c:pt>
                      <c:pt idx="273">
                        <c:v>19.469000000000001</c:v>
                      </c:pt>
                      <c:pt idx="274">
                        <c:v>19.469000000000001</c:v>
                      </c:pt>
                      <c:pt idx="275">
                        <c:v>19.469000000000001</c:v>
                      </c:pt>
                      <c:pt idx="276">
                        <c:v>19.469000000000001</c:v>
                      </c:pt>
                      <c:pt idx="277">
                        <c:v>21.456</c:v>
                      </c:pt>
                      <c:pt idx="278">
                        <c:v>21.456</c:v>
                      </c:pt>
                      <c:pt idx="279">
                        <c:v>21.456</c:v>
                      </c:pt>
                      <c:pt idx="280">
                        <c:v>21.456</c:v>
                      </c:pt>
                      <c:pt idx="281">
                        <c:v>21.456</c:v>
                      </c:pt>
                      <c:pt idx="282">
                        <c:v>21.456</c:v>
                      </c:pt>
                      <c:pt idx="283">
                        <c:v>26.715</c:v>
                      </c:pt>
                      <c:pt idx="284">
                        <c:v>26.715</c:v>
                      </c:pt>
                      <c:pt idx="285">
                        <c:v>26.715</c:v>
                      </c:pt>
                      <c:pt idx="286">
                        <c:v>26.715</c:v>
                      </c:pt>
                      <c:pt idx="287">
                        <c:v>26.715</c:v>
                      </c:pt>
                      <c:pt idx="288">
                        <c:v>26.715</c:v>
                      </c:pt>
                      <c:pt idx="289">
                        <c:v>28.617999999999999</c:v>
                      </c:pt>
                      <c:pt idx="290">
                        <c:v>28.617999999999999</c:v>
                      </c:pt>
                      <c:pt idx="291">
                        <c:v>28.617999999999999</c:v>
                      </c:pt>
                      <c:pt idx="292">
                        <c:v>28.617999999999999</c:v>
                      </c:pt>
                      <c:pt idx="293">
                        <c:v>28.617999999999999</c:v>
                      </c:pt>
                      <c:pt idx="294">
                        <c:v>28.617999999999999</c:v>
                      </c:pt>
                      <c:pt idx="295">
                        <c:v>44.316000000000003</c:v>
                      </c:pt>
                      <c:pt idx="296">
                        <c:v>44.316000000000003</c:v>
                      </c:pt>
                      <c:pt idx="297">
                        <c:v>44.316000000000003</c:v>
                      </c:pt>
                      <c:pt idx="298">
                        <c:v>44.316000000000003</c:v>
                      </c:pt>
                      <c:pt idx="299">
                        <c:v>44.316000000000003</c:v>
                      </c:pt>
                      <c:pt idx="300">
                        <c:v>44.316000000000003</c:v>
                      </c:pt>
                      <c:pt idx="301">
                        <c:v>45.860999999999997</c:v>
                      </c:pt>
                      <c:pt idx="302">
                        <c:v>45.860999999999997</c:v>
                      </c:pt>
                      <c:pt idx="303">
                        <c:v>45.860999999999997</c:v>
                      </c:pt>
                      <c:pt idx="304">
                        <c:v>45.860999999999997</c:v>
                      </c:pt>
                      <c:pt idx="305">
                        <c:v>45.860999999999997</c:v>
                      </c:pt>
                      <c:pt idx="306">
                        <c:v>45.860999999999997</c:v>
                      </c:pt>
                      <c:pt idx="307">
                        <c:v>69.119</c:v>
                      </c:pt>
                      <c:pt idx="308">
                        <c:v>69.119</c:v>
                      </c:pt>
                      <c:pt idx="309">
                        <c:v>69.119</c:v>
                      </c:pt>
                      <c:pt idx="310">
                        <c:v>69.119</c:v>
                      </c:pt>
                      <c:pt idx="311">
                        <c:v>69.119</c:v>
                      </c:pt>
                      <c:pt idx="312">
                        <c:v>69.119</c:v>
                      </c:pt>
                      <c:pt idx="313">
                        <c:v>62.221797600000002</c:v>
                      </c:pt>
                      <c:pt idx="314">
                        <c:v>62.221797600000002</c:v>
                      </c:pt>
                      <c:pt idx="315">
                        <c:v>62.221797600000002</c:v>
                      </c:pt>
                      <c:pt idx="316">
                        <c:v>62.221797600000002</c:v>
                      </c:pt>
                      <c:pt idx="317">
                        <c:v>62.221797600000002</c:v>
                      </c:pt>
                      <c:pt idx="318">
                        <c:v>62.221797600000002</c:v>
                      </c:pt>
                      <c:pt idx="319">
                        <c:v>56.480123700000007</c:v>
                      </c:pt>
                      <c:pt idx="320">
                        <c:v>56.480123700000007</c:v>
                      </c:pt>
                      <c:pt idx="321">
                        <c:v>56.480123700000007</c:v>
                      </c:pt>
                      <c:pt idx="322">
                        <c:v>56.480123700000007</c:v>
                      </c:pt>
                      <c:pt idx="323">
                        <c:v>56.480123700000007</c:v>
                      </c:pt>
                      <c:pt idx="324">
                        <c:v>56.480123700000007</c:v>
                      </c:pt>
                    </c:numCache>
                  </c:numRef>
                </c:val>
                <c:smooth val="0"/>
              </c15:ser>
            </c15:filteredLineSeries>
            <c15:filteredLineSeries>
              <c15:ser>
                <c:idx val="5"/>
                <c:order val="5"/>
                <c:tx>
                  <c:strRef>
                    <c:extLst xmlns:c15="http://schemas.microsoft.com/office/drawing/2012/chart">
                      <c:ext xmlns:c15="http://schemas.microsoft.com/office/drawing/2012/chart" uri="{02D57815-91ED-43cb-92C2-25804820EDAC}">
                        <c15:formulaRef>
                          <c15:sqref>Datos!$J$1</c15:sqref>
                        </c15:formulaRef>
                      </c:ext>
                    </c:extLst>
                    <c:strCache>
                      <c:ptCount val="1"/>
                      <c:pt idx="0">
                        <c:v>PNCP Antofagasta [USD$/MWh]</c:v>
                      </c:pt>
                    </c:strCache>
                  </c:strRef>
                </c:tx>
                <c:spPr>
                  <a:ln w="28575" cap="rnd">
                    <a:solidFill>
                      <a:schemeClr val="accent6"/>
                    </a:solidFill>
                    <a:round/>
                  </a:ln>
                  <a:effectLst/>
                </c:spPr>
                <c:marker>
                  <c:symbol val="none"/>
                </c:marker>
                <c:cat>
                  <c:strRef>
                    <c:extLst>
                      <c:ext xmlns:c15="http://schemas.microsoft.com/office/drawing/2012/chart" uri="{02D57815-91ED-43cb-92C2-25804820EDAC}">
                        <c15:fullRef>
                          <c15:sqref>Datos!$A$1:$A$368</c15:sqref>
                        </c15:fullRef>
                        <c15:formulaRef>
                          <c15:sqref>Datos!$A$3:$A$368</c15:sqref>
                        </c15:formulaRef>
                      </c:ext>
                    </c:extLst>
                    <c:strCache>
                      <c:ptCount val="366"/>
                      <c:pt idx="0">
                        <c:v>feb-83</c:v>
                      </c:pt>
                      <c:pt idx="1">
                        <c:v>mar-83</c:v>
                      </c:pt>
                      <c:pt idx="2">
                        <c:v>abr-83</c:v>
                      </c:pt>
                      <c:pt idx="3">
                        <c:v>may-83</c:v>
                      </c:pt>
                      <c:pt idx="4">
                        <c:v>jun-83</c:v>
                      </c:pt>
                      <c:pt idx="5">
                        <c:v>jul-83</c:v>
                      </c:pt>
                      <c:pt idx="6">
                        <c:v>ago-83</c:v>
                      </c:pt>
                      <c:pt idx="7">
                        <c:v>sep-83</c:v>
                      </c:pt>
                      <c:pt idx="8">
                        <c:v>oct-83</c:v>
                      </c:pt>
                      <c:pt idx="9">
                        <c:v>nov-83</c:v>
                      </c:pt>
                      <c:pt idx="10">
                        <c:v>dic-83</c:v>
                      </c:pt>
                      <c:pt idx="11">
                        <c:v>ene-84</c:v>
                      </c:pt>
                      <c:pt idx="12">
                        <c:v>feb-84</c:v>
                      </c:pt>
                      <c:pt idx="13">
                        <c:v>mar-84</c:v>
                      </c:pt>
                      <c:pt idx="14">
                        <c:v>abr-84</c:v>
                      </c:pt>
                      <c:pt idx="15">
                        <c:v>may-84</c:v>
                      </c:pt>
                      <c:pt idx="16">
                        <c:v>jun-84</c:v>
                      </c:pt>
                      <c:pt idx="17">
                        <c:v>jul-84</c:v>
                      </c:pt>
                      <c:pt idx="18">
                        <c:v>ago-84</c:v>
                      </c:pt>
                      <c:pt idx="19">
                        <c:v>sep-84</c:v>
                      </c:pt>
                      <c:pt idx="20">
                        <c:v>oct-84</c:v>
                      </c:pt>
                      <c:pt idx="21">
                        <c:v>nov-84</c:v>
                      </c:pt>
                      <c:pt idx="22">
                        <c:v>dic-84</c:v>
                      </c:pt>
                      <c:pt idx="23">
                        <c:v>ene-85</c:v>
                      </c:pt>
                      <c:pt idx="24">
                        <c:v>feb-85</c:v>
                      </c:pt>
                      <c:pt idx="25">
                        <c:v>mar-85</c:v>
                      </c:pt>
                      <c:pt idx="26">
                        <c:v>abr-85</c:v>
                      </c:pt>
                      <c:pt idx="27">
                        <c:v>may-85</c:v>
                      </c:pt>
                      <c:pt idx="28">
                        <c:v>jun-85</c:v>
                      </c:pt>
                      <c:pt idx="29">
                        <c:v>jul-85</c:v>
                      </c:pt>
                      <c:pt idx="30">
                        <c:v>ago-85</c:v>
                      </c:pt>
                      <c:pt idx="31">
                        <c:v>sep-85</c:v>
                      </c:pt>
                      <c:pt idx="32">
                        <c:v>oct-85</c:v>
                      </c:pt>
                      <c:pt idx="33">
                        <c:v>nov-85</c:v>
                      </c:pt>
                      <c:pt idx="34">
                        <c:v>dic-85</c:v>
                      </c:pt>
                      <c:pt idx="35">
                        <c:v>ene-86</c:v>
                      </c:pt>
                      <c:pt idx="36">
                        <c:v>feb-86</c:v>
                      </c:pt>
                      <c:pt idx="37">
                        <c:v>mar-86</c:v>
                      </c:pt>
                      <c:pt idx="38">
                        <c:v>abr-86</c:v>
                      </c:pt>
                      <c:pt idx="39">
                        <c:v>may-86</c:v>
                      </c:pt>
                      <c:pt idx="40">
                        <c:v>jun-86</c:v>
                      </c:pt>
                      <c:pt idx="41">
                        <c:v>jul-86</c:v>
                      </c:pt>
                      <c:pt idx="42">
                        <c:v>ago-86</c:v>
                      </c:pt>
                      <c:pt idx="43">
                        <c:v>sep-86</c:v>
                      </c:pt>
                      <c:pt idx="44">
                        <c:v>oct-86</c:v>
                      </c:pt>
                      <c:pt idx="45">
                        <c:v>nov-86</c:v>
                      </c:pt>
                      <c:pt idx="46">
                        <c:v>dic-86</c:v>
                      </c:pt>
                      <c:pt idx="47">
                        <c:v>ene-87</c:v>
                      </c:pt>
                      <c:pt idx="48">
                        <c:v>feb-87</c:v>
                      </c:pt>
                      <c:pt idx="49">
                        <c:v>mar-87</c:v>
                      </c:pt>
                      <c:pt idx="50">
                        <c:v>abr-87</c:v>
                      </c:pt>
                      <c:pt idx="51">
                        <c:v>may-87</c:v>
                      </c:pt>
                      <c:pt idx="52">
                        <c:v>jun-87</c:v>
                      </c:pt>
                      <c:pt idx="53">
                        <c:v>jul-87</c:v>
                      </c:pt>
                      <c:pt idx="54">
                        <c:v>ago-87</c:v>
                      </c:pt>
                      <c:pt idx="55">
                        <c:v>sep-87</c:v>
                      </c:pt>
                      <c:pt idx="56">
                        <c:v>oct-87</c:v>
                      </c:pt>
                      <c:pt idx="57">
                        <c:v>nov-87</c:v>
                      </c:pt>
                      <c:pt idx="58">
                        <c:v>dic-87</c:v>
                      </c:pt>
                      <c:pt idx="59">
                        <c:v>ene-88</c:v>
                      </c:pt>
                      <c:pt idx="60">
                        <c:v>feb-88</c:v>
                      </c:pt>
                      <c:pt idx="61">
                        <c:v>mar-88</c:v>
                      </c:pt>
                      <c:pt idx="62">
                        <c:v>abr-88</c:v>
                      </c:pt>
                      <c:pt idx="63">
                        <c:v>may-88</c:v>
                      </c:pt>
                      <c:pt idx="64">
                        <c:v>jun-88</c:v>
                      </c:pt>
                      <c:pt idx="65">
                        <c:v>jul-88</c:v>
                      </c:pt>
                      <c:pt idx="66">
                        <c:v>ago-88</c:v>
                      </c:pt>
                      <c:pt idx="67">
                        <c:v>sep-88</c:v>
                      </c:pt>
                      <c:pt idx="68">
                        <c:v>oct-88</c:v>
                      </c:pt>
                      <c:pt idx="69">
                        <c:v>nov-88</c:v>
                      </c:pt>
                      <c:pt idx="70">
                        <c:v>dic-88</c:v>
                      </c:pt>
                      <c:pt idx="71">
                        <c:v>ene-89</c:v>
                      </c:pt>
                      <c:pt idx="72">
                        <c:v>feb-89</c:v>
                      </c:pt>
                      <c:pt idx="73">
                        <c:v>mar-89</c:v>
                      </c:pt>
                      <c:pt idx="74">
                        <c:v>abr-89</c:v>
                      </c:pt>
                      <c:pt idx="75">
                        <c:v>may-89</c:v>
                      </c:pt>
                      <c:pt idx="76">
                        <c:v>jun-89</c:v>
                      </c:pt>
                      <c:pt idx="77">
                        <c:v>jul-89</c:v>
                      </c:pt>
                      <c:pt idx="78">
                        <c:v>ago-89</c:v>
                      </c:pt>
                      <c:pt idx="79">
                        <c:v>sep-89</c:v>
                      </c:pt>
                      <c:pt idx="80">
                        <c:v>oct-89</c:v>
                      </c:pt>
                      <c:pt idx="81">
                        <c:v>nov-89</c:v>
                      </c:pt>
                      <c:pt idx="82">
                        <c:v>dic-89</c:v>
                      </c:pt>
                      <c:pt idx="83">
                        <c:v>ene-90</c:v>
                      </c:pt>
                      <c:pt idx="84">
                        <c:v>feb-90</c:v>
                      </c:pt>
                      <c:pt idx="85">
                        <c:v>mar-90</c:v>
                      </c:pt>
                      <c:pt idx="86">
                        <c:v>abr-90</c:v>
                      </c:pt>
                      <c:pt idx="87">
                        <c:v>may-90</c:v>
                      </c:pt>
                      <c:pt idx="88">
                        <c:v>jun-90</c:v>
                      </c:pt>
                      <c:pt idx="89">
                        <c:v>jul-90</c:v>
                      </c:pt>
                      <c:pt idx="90">
                        <c:v>ago-90</c:v>
                      </c:pt>
                      <c:pt idx="91">
                        <c:v>sep-90</c:v>
                      </c:pt>
                      <c:pt idx="92">
                        <c:v>oct-90</c:v>
                      </c:pt>
                      <c:pt idx="93">
                        <c:v>nov-90</c:v>
                      </c:pt>
                      <c:pt idx="94">
                        <c:v>dic-90</c:v>
                      </c:pt>
                      <c:pt idx="95">
                        <c:v>ene-91</c:v>
                      </c:pt>
                      <c:pt idx="96">
                        <c:v>feb-91</c:v>
                      </c:pt>
                      <c:pt idx="97">
                        <c:v>mar-91</c:v>
                      </c:pt>
                      <c:pt idx="98">
                        <c:v>abr-91</c:v>
                      </c:pt>
                      <c:pt idx="99">
                        <c:v>may-91</c:v>
                      </c:pt>
                      <c:pt idx="100">
                        <c:v>jun-91</c:v>
                      </c:pt>
                      <c:pt idx="101">
                        <c:v>jul-91</c:v>
                      </c:pt>
                      <c:pt idx="102">
                        <c:v>ago-91</c:v>
                      </c:pt>
                      <c:pt idx="103">
                        <c:v>sep-91</c:v>
                      </c:pt>
                      <c:pt idx="104">
                        <c:v>oct-91</c:v>
                      </c:pt>
                      <c:pt idx="105">
                        <c:v>nov-91</c:v>
                      </c:pt>
                      <c:pt idx="106">
                        <c:v>dic-91</c:v>
                      </c:pt>
                      <c:pt idx="107">
                        <c:v>ene-92</c:v>
                      </c:pt>
                      <c:pt idx="108">
                        <c:v>feb-92</c:v>
                      </c:pt>
                      <c:pt idx="109">
                        <c:v>mar-92</c:v>
                      </c:pt>
                      <c:pt idx="110">
                        <c:v>abr-92</c:v>
                      </c:pt>
                      <c:pt idx="111">
                        <c:v>may-92</c:v>
                      </c:pt>
                      <c:pt idx="112">
                        <c:v>jun-92</c:v>
                      </c:pt>
                      <c:pt idx="113">
                        <c:v>jul-92</c:v>
                      </c:pt>
                      <c:pt idx="114">
                        <c:v>ago-92</c:v>
                      </c:pt>
                      <c:pt idx="115">
                        <c:v>sep-92</c:v>
                      </c:pt>
                      <c:pt idx="116">
                        <c:v>oct-92</c:v>
                      </c:pt>
                      <c:pt idx="117">
                        <c:v>nov-92</c:v>
                      </c:pt>
                      <c:pt idx="118">
                        <c:v>dic-92</c:v>
                      </c:pt>
                      <c:pt idx="119">
                        <c:v>ene-93</c:v>
                      </c:pt>
                      <c:pt idx="120">
                        <c:v>feb-93</c:v>
                      </c:pt>
                      <c:pt idx="121">
                        <c:v>mar-93</c:v>
                      </c:pt>
                      <c:pt idx="122">
                        <c:v>abr-93</c:v>
                      </c:pt>
                      <c:pt idx="123">
                        <c:v>may-93</c:v>
                      </c:pt>
                      <c:pt idx="124">
                        <c:v>jun-93</c:v>
                      </c:pt>
                      <c:pt idx="125">
                        <c:v>jul-93</c:v>
                      </c:pt>
                      <c:pt idx="126">
                        <c:v>ago-93</c:v>
                      </c:pt>
                      <c:pt idx="127">
                        <c:v>sep-93</c:v>
                      </c:pt>
                      <c:pt idx="128">
                        <c:v>oct-93</c:v>
                      </c:pt>
                      <c:pt idx="129">
                        <c:v>nov-93</c:v>
                      </c:pt>
                      <c:pt idx="130">
                        <c:v>dic-93</c:v>
                      </c:pt>
                      <c:pt idx="131">
                        <c:v>ene-94</c:v>
                      </c:pt>
                      <c:pt idx="132">
                        <c:v>feb-94</c:v>
                      </c:pt>
                      <c:pt idx="133">
                        <c:v>mar-94</c:v>
                      </c:pt>
                      <c:pt idx="134">
                        <c:v>abr-94</c:v>
                      </c:pt>
                      <c:pt idx="135">
                        <c:v>may-94</c:v>
                      </c:pt>
                      <c:pt idx="136">
                        <c:v>jun-94</c:v>
                      </c:pt>
                      <c:pt idx="137">
                        <c:v>jul-94</c:v>
                      </c:pt>
                      <c:pt idx="138">
                        <c:v>ago-94</c:v>
                      </c:pt>
                      <c:pt idx="139">
                        <c:v>sep-94</c:v>
                      </c:pt>
                      <c:pt idx="140">
                        <c:v>oct-94</c:v>
                      </c:pt>
                      <c:pt idx="141">
                        <c:v>nov-94</c:v>
                      </c:pt>
                      <c:pt idx="142">
                        <c:v>dic-94</c:v>
                      </c:pt>
                      <c:pt idx="143">
                        <c:v>ene-95</c:v>
                      </c:pt>
                      <c:pt idx="144">
                        <c:v>feb-95</c:v>
                      </c:pt>
                      <c:pt idx="145">
                        <c:v>mar-95</c:v>
                      </c:pt>
                      <c:pt idx="146">
                        <c:v>abr-95</c:v>
                      </c:pt>
                      <c:pt idx="147">
                        <c:v>may-95</c:v>
                      </c:pt>
                      <c:pt idx="148">
                        <c:v>jun-95</c:v>
                      </c:pt>
                      <c:pt idx="149">
                        <c:v>jul-95</c:v>
                      </c:pt>
                      <c:pt idx="150">
                        <c:v>ago-95</c:v>
                      </c:pt>
                      <c:pt idx="151">
                        <c:v>sep-95</c:v>
                      </c:pt>
                      <c:pt idx="152">
                        <c:v>oct-95</c:v>
                      </c:pt>
                      <c:pt idx="153">
                        <c:v>nov-95</c:v>
                      </c:pt>
                      <c:pt idx="154">
                        <c:v>dic-95</c:v>
                      </c:pt>
                      <c:pt idx="155">
                        <c:v>ene-96</c:v>
                      </c:pt>
                      <c:pt idx="156">
                        <c:v>feb-96</c:v>
                      </c:pt>
                      <c:pt idx="157">
                        <c:v>mar-96</c:v>
                      </c:pt>
                      <c:pt idx="158">
                        <c:v>abr-96</c:v>
                      </c:pt>
                      <c:pt idx="159">
                        <c:v>may-96</c:v>
                      </c:pt>
                      <c:pt idx="160">
                        <c:v>jun-96</c:v>
                      </c:pt>
                      <c:pt idx="161">
                        <c:v>jul-96</c:v>
                      </c:pt>
                      <c:pt idx="162">
                        <c:v>ago-96</c:v>
                      </c:pt>
                      <c:pt idx="163">
                        <c:v>sep-96</c:v>
                      </c:pt>
                      <c:pt idx="164">
                        <c:v>oct-96</c:v>
                      </c:pt>
                      <c:pt idx="165">
                        <c:v>nov-96</c:v>
                      </c:pt>
                      <c:pt idx="166">
                        <c:v>dic-96</c:v>
                      </c:pt>
                      <c:pt idx="167">
                        <c:v>ene-97</c:v>
                      </c:pt>
                      <c:pt idx="168">
                        <c:v>feb-97</c:v>
                      </c:pt>
                      <c:pt idx="169">
                        <c:v>mar-97</c:v>
                      </c:pt>
                      <c:pt idx="170">
                        <c:v>abr-97</c:v>
                      </c:pt>
                      <c:pt idx="171">
                        <c:v>may-97</c:v>
                      </c:pt>
                      <c:pt idx="172">
                        <c:v>jun-97</c:v>
                      </c:pt>
                      <c:pt idx="173">
                        <c:v>jul-97</c:v>
                      </c:pt>
                      <c:pt idx="174">
                        <c:v>ago-97</c:v>
                      </c:pt>
                      <c:pt idx="175">
                        <c:v>sep-97</c:v>
                      </c:pt>
                      <c:pt idx="176">
                        <c:v>oct-97</c:v>
                      </c:pt>
                      <c:pt idx="177">
                        <c:v>nov-97</c:v>
                      </c:pt>
                      <c:pt idx="178">
                        <c:v>dic-97</c:v>
                      </c:pt>
                      <c:pt idx="179">
                        <c:v>ene-98</c:v>
                      </c:pt>
                      <c:pt idx="180">
                        <c:v>feb-98</c:v>
                      </c:pt>
                      <c:pt idx="181">
                        <c:v>mar-98</c:v>
                      </c:pt>
                      <c:pt idx="182">
                        <c:v>abr-98</c:v>
                      </c:pt>
                      <c:pt idx="183">
                        <c:v>may-98</c:v>
                      </c:pt>
                      <c:pt idx="184">
                        <c:v>jun-98</c:v>
                      </c:pt>
                      <c:pt idx="185">
                        <c:v>jul-98</c:v>
                      </c:pt>
                      <c:pt idx="186">
                        <c:v>ago-98</c:v>
                      </c:pt>
                      <c:pt idx="187">
                        <c:v>sep-98</c:v>
                      </c:pt>
                      <c:pt idx="188">
                        <c:v>oct-98</c:v>
                      </c:pt>
                      <c:pt idx="189">
                        <c:v>nov-98</c:v>
                      </c:pt>
                      <c:pt idx="190">
                        <c:v>dic-98</c:v>
                      </c:pt>
                      <c:pt idx="191">
                        <c:v>ene-99</c:v>
                      </c:pt>
                      <c:pt idx="192">
                        <c:v>feb-99</c:v>
                      </c:pt>
                      <c:pt idx="193">
                        <c:v>mar-99</c:v>
                      </c:pt>
                      <c:pt idx="194">
                        <c:v>abr-99</c:v>
                      </c:pt>
                      <c:pt idx="195">
                        <c:v>may-99</c:v>
                      </c:pt>
                      <c:pt idx="196">
                        <c:v>jun-99</c:v>
                      </c:pt>
                      <c:pt idx="197">
                        <c:v>jul-99</c:v>
                      </c:pt>
                      <c:pt idx="198">
                        <c:v>ago-99</c:v>
                      </c:pt>
                      <c:pt idx="199">
                        <c:v>sep-99</c:v>
                      </c:pt>
                      <c:pt idx="200">
                        <c:v>oct-99</c:v>
                      </c:pt>
                      <c:pt idx="201">
                        <c:v>nov-99</c:v>
                      </c:pt>
                      <c:pt idx="202">
                        <c:v>dic-99</c:v>
                      </c:pt>
                      <c:pt idx="203">
                        <c:v>ene-00</c:v>
                      </c:pt>
                      <c:pt idx="204">
                        <c:v>feb-00</c:v>
                      </c:pt>
                      <c:pt idx="205">
                        <c:v>mar-00</c:v>
                      </c:pt>
                      <c:pt idx="206">
                        <c:v>abr-00</c:v>
                      </c:pt>
                      <c:pt idx="207">
                        <c:v>may-00</c:v>
                      </c:pt>
                      <c:pt idx="208">
                        <c:v>jun-00</c:v>
                      </c:pt>
                      <c:pt idx="209">
                        <c:v>jul-00</c:v>
                      </c:pt>
                      <c:pt idx="210">
                        <c:v>ago-00</c:v>
                      </c:pt>
                      <c:pt idx="211">
                        <c:v>sep-00</c:v>
                      </c:pt>
                      <c:pt idx="212">
                        <c:v>oct-00</c:v>
                      </c:pt>
                      <c:pt idx="213">
                        <c:v>nov-00</c:v>
                      </c:pt>
                      <c:pt idx="214">
                        <c:v>dic-00</c:v>
                      </c:pt>
                      <c:pt idx="215">
                        <c:v>ene-01</c:v>
                      </c:pt>
                      <c:pt idx="216">
                        <c:v>feb-01</c:v>
                      </c:pt>
                      <c:pt idx="217">
                        <c:v>mar-01</c:v>
                      </c:pt>
                      <c:pt idx="218">
                        <c:v>abr-01</c:v>
                      </c:pt>
                      <c:pt idx="219">
                        <c:v>may-01</c:v>
                      </c:pt>
                      <c:pt idx="220">
                        <c:v>jun-01</c:v>
                      </c:pt>
                      <c:pt idx="221">
                        <c:v>jul-01</c:v>
                      </c:pt>
                      <c:pt idx="222">
                        <c:v>ago-01</c:v>
                      </c:pt>
                      <c:pt idx="223">
                        <c:v>sep-01</c:v>
                      </c:pt>
                      <c:pt idx="224">
                        <c:v>oct-01</c:v>
                      </c:pt>
                      <c:pt idx="225">
                        <c:v>nov-01</c:v>
                      </c:pt>
                      <c:pt idx="226">
                        <c:v>dic-01</c:v>
                      </c:pt>
                      <c:pt idx="227">
                        <c:v>ene-02</c:v>
                      </c:pt>
                      <c:pt idx="228">
                        <c:v>feb-02</c:v>
                      </c:pt>
                      <c:pt idx="229">
                        <c:v>mar-02</c:v>
                      </c:pt>
                      <c:pt idx="230">
                        <c:v>abr-02</c:v>
                      </c:pt>
                      <c:pt idx="231">
                        <c:v>may-02</c:v>
                      </c:pt>
                      <c:pt idx="232">
                        <c:v>jun-02</c:v>
                      </c:pt>
                      <c:pt idx="233">
                        <c:v>jul-02</c:v>
                      </c:pt>
                      <c:pt idx="234">
                        <c:v>ago-02</c:v>
                      </c:pt>
                      <c:pt idx="235">
                        <c:v>sep-02</c:v>
                      </c:pt>
                      <c:pt idx="236">
                        <c:v>oct-02</c:v>
                      </c:pt>
                      <c:pt idx="237">
                        <c:v>nov-02</c:v>
                      </c:pt>
                      <c:pt idx="238">
                        <c:v>dic-02</c:v>
                      </c:pt>
                      <c:pt idx="239">
                        <c:v>ene-03</c:v>
                      </c:pt>
                      <c:pt idx="240">
                        <c:v>feb-03</c:v>
                      </c:pt>
                      <c:pt idx="241">
                        <c:v>mar-03</c:v>
                      </c:pt>
                      <c:pt idx="242">
                        <c:v>abr-03</c:v>
                      </c:pt>
                      <c:pt idx="243">
                        <c:v>may-03</c:v>
                      </c:pt>
                      <c:pt idx="244">
                        <c:v>jun-03</c:v>
                      </c:pt>
                      <c:pt idx="245">
                        <c:v>jul-03</c:v>
                      </c:pt>
                      <c:pt idx="246">
                        <c:v>ago-03</c:v>
                      </c:pt>
                      <c:pt idx="247">
                        <c:v>sep-03</c:v>
                      </c:pt>
                      <c:pt idx="248">
                        <c:v>oct-03</c:v>
                      </c:pt>
                      <c:pt idx="249">
                        <c:v>nov-03</c:v>
                      </c:pt>
                      <c:pt idx="250">
                        <c:v>dic-03</c:v>
                      </c:pt>
                      <c:pt idx="251">
                        <c:v>ene-04</c:v>
                      </c:pt>
                      <c:pt idx="252">
                        <c:v>feb-04</c:v>
                      </c:pt>
                      <c:pt idx="253">
                        <c:v>mar-04</c:v>
                      </c:pt>
                      <c:pt idx="254">
                        <c:v>abr-04</c:v>
                      </c:pt>
                      <c:pt idx="255">
                        <c:v>may-04</c:v>
                      </c:pt>
                      <c:pt idx="256">
                        <c:v>jun-04</c:v>
                      </c:pt>
                      <c:pt idx="257">
                        <c:v>jul-04</c:v>
                      </c:pt>
                      <c:pt idx="258">
                        <c:v>ago-04</c:v>
                      </c:pt>
                      <c:pt idx="259">
                        <c:v>sep-04</c:v>
                      </c:pt>
                      <c:pt idx="260">
                        <c:v>oct-04</c:v>
                      </c:pt>
                      <c:pt idx="261">
                        <c:v>nov-04</c:v>
                      </c:pt>
                      <c:pt idx="262">
                        <c:v>dic-04</c:v>
                      </c:pt>
                      <c:pt idx="263">
                        <c:v>ene-05</c:v>
                      </c:pt>
                      <c:pt idx="264">
                        <c:v>feb-05</c:v>
                      </c:pt>
                      <c:pt idx="265">
                        <c:v>mar-05</c:v>
                      </c:pt>
                      <c:pt idx="266">
                        <c:v>abr-05</c:v>
                      </c:pt>
                      <c:pt idx="267">
                        <c:v>may-05</c:v>
                      </c:pt>
                      <c:pt idx="268">
                        <c:v>jun-05</c:v>
                      </c:pt>
                      <c:pt idx="269">
                        <c:v>jul-05</c:v>
                      </c:pt>
                      <c:pt idx="270">
                        <c:v>ago-05</c:v>
                      </c:pt>
                      <c:pt idx="271">
                        <c:v>sep-05</c:v>
                      </c:pt>
                      <c:pt idx="272">
                        <c:v>oct-05</c:v>
                      </c:pt>
                      <c:pt idx="273">
                        <c:v>nov-05</c:v>
                      </c:pt>
                      <c:pt idx="274">
                        <c:v>dic-05</c:v>
                      </c:pt>
                      <c:pt idx="275">
                        <c:v>ene-06</c:v>
                      </c:pt>
                      <c:pt idx="276">
                        <c:v>feb-06</c:v>
                      </c:pt>
                      <c:pt idx="277">
                        <c:v>mar-06</c:v>
                      </c:pt>
                      <c:pt idx="278">
                        <c:v>abr-06</c:v>
                      </c:pt>
                      <c:pt idx="279">
                        <c:v>may-06</c:v>
                      </c:pt>
                      <c:pt idx="280">
                        <c:v>jun-06</c:v>
                      </c:pt>
                      <c:pt idx="281">
                        <c:v>jul-06</c:v>
                      </c:pt>
                      <c:pt idx="282">
                        <c:v>ago-06</c:v>
                      </c:pt>
                      <c:pt idx="283">
                        <c:v>sep-06</c:v>
                      </c:pt>
                      <c:pt idx="284">
                        <c:v>oct-06</c:v>
                      </c:pt>
                      <c:pt idx="285">
                        <c:v>nov-06</c:v>
                      </c:pt>
                      <c:pt idx="286">
                        <c:v>dic-06</c:v>
                      </c:pt>
                      <c:pt idx="287">
                        <c:v>ene-07</c:v>
                      </c:pt>
                      <c:pt idx="288">
                        <c:v>feb-07</c:v>
                      </c:pt>
                      <c:pt idx="289">
                        <c:v>mar-07</c:v>
                      </c:pt>
                      <c:pt idx="290">
                        <c:v>abr-07</c:v>
                      </c:pt>
                      <c:pt idx="291">
                        <c:v>may-07</c:v>
                      </c:pt>
                      <c:pt idx="292">
                        <c:v>jun-07</c:v>
                      </c:pt>
                      <c:pt idx="293">
                        <c:v>jul-07</c:v>
                      </c:pt>
                      <c:pt idx="294">
                        <c:v>ago-07</c:v>
                      </c:pt>
                      <c:pt idx="295">
                        <c:v>sep-07</c:v>
                      </c:pt>
                      <c:pt idx="296">
                        <c:v>oct-07</c:v>
                      </c:pt>
                      <c:pt idx="297">
                        <c:v>nov-07</c:v>
                      </c:pt>
                      <c:pt idx="298">
                        <c:v>dic-07</c:v>
                      </c:pt>
                      <c:pt idx="299">
                        <c:v>ene-08</c:v>
                      </c:pt>
                      <c:pt idx="300">
                        <c:v>feb-08</c:v>
                      </c:pt>
                      <c:pt idx="301">
                        <c:v>mar-08</c:v>
                      </c:pt>
                      <c:pt idx="302">
                        <c:v>abr-08</c:v>
                      </c:pt>
                      <c:pt idx="303">
                        <c:v>may-08</c:v>
                      </c:pt>
                      <c:pt idx="304">
                        <c:v>jun-08</c:v>
                      </c:pt>
                      <c:pt idx="305">
                        <c:v>jul-08</c:v>
                      </c:pt>
                      <c:pt idx="306">
                        <c:v>ago-08</c:v>
                      </c:pt>
                      <c:pt idx="307">
                        <c:v>sep-08</c:v>
                      </c:pt>
                      <c:pt idx="308">
                        <c:v>oct-08</c:v>
                      </c:pt>
                      <c:pt idx="309">
                        <c:v>nov-08</c:v>
                      </c:pt>
                      <c:pt idx="310">
                        <c:v>dic-08</c:v>
                      </c:pt>
                      <c:pt idx="311">
                        <c:v>ene-09</c:v>
                      </c:pt>
                      <c:pt idx="312">
                        <c:v>feb-09</c:v>
                      </c:pt>
                      <c:pt idx="313">
                        <c:v>mar-09</c:v>
                      </c:pt>
                      <c:pt idx="314">
                        <c:v>abr-09</c:v>
                      </c:pt>
                      <c:pt idx="315">
                        <c:v>may-09</c:v>
                      </c:pt>
                      <c:pt idx="316">
                        <c:v>jun-09</c:v>
                      </c:pt>
                      <c:pt idx="317">
                        <c:v>jul-09</c:v>
                      </c:pt>
                      <c:pt idx="318">
                        <c:v>ago-09</c:v>
                      </c:pt>
                      <c:pt idx="319">
                        <c:v>sep-09</c:v>
                      </c:pt>
                      <c:pt idx="320">
                        <c:v>oct-09</c:v>
                      </c:pt>
                      <c:pt idx="321">
                        <c:v>nov-09</c:v>
                      </c:pt>
                      <c:pt idx="322">
                        <c:v>dic-09</c:v>
                      </c:pt>
                      <c:pt idx="323">
                        <c:v>ene-10</c:v>
                      </c:pt>
                      <c:pt idx="324">
                        <c:v>feb-10</c:v>
                      </c:pt>
                      <c:pt idx="325">
                        <c:v>mar-10</c:v>
                      </c:pt>
                      <c:pt idx="326">
                        <c:v>abr-10</c:v>
                      </c:pt>
                      <c:pt idx="327">
                        <c:v>may-10</c:v>
                      </c:pt>
                      <c:pt idx="328">
                        <c:v>jun-10</c:v>
                      </c:pt>
                      <c:pt idx="329">
                        <c:v>jul-10</c:v>
                      </c:pt>
                      <c:pt idx="330">
                        <c:v>ago-10</c:v>
                      </c:pt>
                      <c:pt idx="331">
                        <c:v>sep-10</c:v>
                      </c:pt>
                      <c:pt idx="332">
                        <c:v>oct-10</c:v>
                      </c:pt>
                      <c:pt idx="333">
                        <c:v>nov-10</c:v>
                      </c:pt>
                      <c:pt idx="334">
                        <c:v>dic-10</c:v>
                      </c:pt>
                      <c:pt idx="335">
                        <c:v>ene-11</c:v>
                      </c:pt>
                      <c:pt idx="336">
                        <c:v>feb-11</c:v>
                      </c:pt>
                      <c:pt idx="337">
                        <c:v>mar-11</c:v>
                      </c:pt>
                      <c:pt idx="338">
                        <c:v>abr-11</c:v>
                      </c:pt>
                      <c:pt idx="339">
                        <c:v>may-11</c:v>
                      </c:pt>
                      <c:pt idx="340">
                        <c:v>jun-11</c:v>
                      </c:pt>
                      <c:pt idx="341">
                        <c:v>jul-11</c:v>
                      </c:pt>
                      <c:pt idx="342">
                        <c:v>ago-11</c:v>
                      </c:pt>
                      <c:pt idx="343">
                        <c:v>sep-11</c:v>
                      </c:pt>
                      <c:pt idx="344">
                        <c:v>oct-11</c:v>
                      </c:pt>
                      <c:pt idx="345">
                        <c:v>nov-11</c:v>
                      </c:pt>
                      <c:pt idx="346">
                        <c:v>dic-11</c:v>
                      </c:pt>
                      <c:pt idx="347">
                        <c:v>ene-12</c:v>
                      </c:pt>
                      <c:pt idx="348">
                        <c:v>feb-12</c:v>
                      </c:pt>
                      <c:pt idx="349">
                        <c:v>mar-12</c:v>
                      </c:pt>
                      <c:pt idx="350">
                        <c:v>abr-12</c:v>
                      </c:pt>
                      <c:pt idx="351">
                        <c:v>may-12</c:v>
                      </c:pt>
                      <c:pt idx="352">
                        <c:v>jun-12</c:v>
                      </c:pt>
                      <c:pt idx="353">
                        <c:v>jul-12</c:v>
                      </c:pt>
                      <c:pt idx="354">
                        <c:v>ago-12</c:v>
                      </c:pt>
                      <c:pt idx="355">
                        <c:v>sep-12</c:v>
                      </c:pt>
                      <c:pt idx="356">
                        <c:v>oct-12</c:v>
                      </c:pt>
                      <c:pt idx="357">
                        <c:v>nov-12</c:v>
                      </c:pt>
                      <c:pt idx="358">
                        <c:v>dic-12</c:v>
                      </c:pt>
                      <c:pt idx="359">
                        <c:v>ene-13</c:v>
                      </c:pt>
                      <c:pt idx="360">
                        <c:v>feb-13</c:v>
                      </c:pt>
                      <c:pt idx="361">
                        <c:v>mar-13</c:v>
                      </c:pt>
                      <c:pt idx="362">
                        <c:v>abr-13</c:v>
                      </c:pt>
                      <c:pt idx="363">
                        <c:v>may-13</c:v>
                      </c:pt>
                      <c:pt idx="364">
                        <c:v>jun-13</c:v>
                      </c:pt>
                      <c:pt idx="365">
                        <c:v>jul-13</c:v>
                      </c:pt>
                    </c:strCache>
                  </c:strRef>
                </c:cat>
                <c:val>
                  <c:numRef>
                    <c:extLst>
                      <c:ext xmlns:c15="http://schemas.microsoft.com/office/drawing/2012/chart" uri="{02D57815-91ED-43cb-92C2-25804820EDAC}">
                        <c15:fullRef>
                          <c15:sqref>Datos!$J$2:$J$368</c15:sqref>
                        </c15:fullRef>
                        <c15:formulaRef>
                          <c15:sqref>Datos!$J$4:$J$368</c15:sqref>
                        </c15:formulaRef>
                      </c:ext>
                    </c:extLst>
                    <c:numCache>
                      <c:formatCode>_-* #,##0.000_-;\-* #,##0.000_-;_-* "-"??_-;_-@_-</c:formatCode>
                      <c:ptCount val="365"/>
                      <c:pt idx="19">
                        <c:v>92.081703607127338</c:v>
                      </c:pt>
                      <c:pt idx="20">
                        <c:v>92.081703607127338</c:v>
                      </c:pt>
                      <c:pt idx="21">
                        <c:v>92.081703607127338</c:v>
                      </c:pt>
                      <c:pt idx="22">
                        <c:v>92.081703607127338</c:v>
                      </c:pt>
                      <c:pt idx="23">
                        <c:v>92.081703607127338</c:v>
                      </c:pt>
                      <c:pt idx="24">
                        <c:v>92.081703607127338</c:v>
                      </c:pt>
                      <c:pt idx="25">
                        <c:v>92.555729770263824</c:v>
                      </c:pt>
                      <c:pt idx="26">
                        <c:v>92.555729770263824</c:v>
                      </c:pt>
                      <c:pt idx="27">
                        <c:v>92.555729770263824</c:v>
                      </c:pt>
                      <c:pt idx="28">
                        <c:v>92.555729770263824</c:v>
                      </c:pt>
                      <c:pt idx="29">
                        <c:v>92.555729770263824</c:v>
                      </c:pt>
                      <c:pt idx="30">
                        <c:v>92.555729770263824</c:v>
                      </c:pt>
                      <c:pt idx="31">
                        <c:v>79.077993952188052</c:v>
                      </c:pt>
                      <c:pt idx="32">
                        <c:v>79.077993952188052</c:v>
                      </c:pt>
                      <c:pt idx="33">
                        <c:v>79.077993952188052</c:v>
                      </c:pt>
                      <c:pt idx="34">
                        <c:v>79.077993952188052</c:v>
                      </c:pt>
                      <c:pt idx="35">
                        <c:v>79.077993952188052</c:v>
                      </c:pt>
                      <c:pt idx="36">
                        <c:v>79.077993952188052</c:v>
                      </c:pt>
                      <c:pt idx="37">
                        <c:v>61.162079510703371</c:v>
                      </c:pt>
                      <c:pt idx="38">
                        <c:v>61.162079510703371</c:v>
                      </c:pt>
                      <c:pt idx="39">
                        <c:v>61.162079510703371</c:v>
                      </c:pt>
                      <c:pt idx="40">
                        <c:v>61.162079510703371</c:v>
                      </c:pt>
                      <c:pt idx="41">
                        <c:v>61.162079510703371</c:v>
                      </c:pt>
                      <c:pt idx="42">
                        <c:v>61.162079510703371</c:v>
                      </c:pt>
                      <c:pt idx="43">
                        <c:v>50.09228876127974</c:v>
                      </c:pt>
                      <c:pt idx="44">
                        <c:v>50.09228876127974</c:v>
                      </c:pt>
                      <c:pt idx="45">
                        <c:v>50.09228876127974</c:v>
                      </c:pt>
                      <c:pt idx="46">
                        <c:v>50.09228876127974</c:v>
                      </c:pt>
                      <c:pt idx="47">
                        <c:v>50.09228876127974</c:v>
                      </c:pt>
                      <c:pt idx="48">
                        <c:v>50.09228876127974</c:v>
                      </c:pt>
                      <c:pt idx="49">
                        <c:v>56.367531540109496</c:v>
                      </c:pt>
                      <c:pt idx="50">
                        <c:v>56.367531540109496</c:v>
                      </c:pt>
                      <c:pt idx="51">
                        <c:v>56.367531540109496</c:v>
                      </c:pt>
                      <c:pt idx="52">
                        <c:v>56.367531540109496</c:v>
                      </c:pt>
                      <c:pt idx="53">
                        <c:v>56.367531540109496</c:v>
                      </c:pt>
                      <c:pt idx="54">
                        <c:v>56.367531540109496</c:v>
                      </c:pt>
                      <c:pt idx="55">
                        <c:v>58.575549145773238</c:v>
                      </c:pt>
                      <c:pt idx="56">
                        <c:v>58.575549145773238</c:v>
                      </c:pt>
                      <c:pt idx="57">
                        <c:v>58.575549145773238</c:v>
                      </c:pt>
                      <c:pt idx="58">
                        <c:v>58.575549145773238</c:v>
                      </c:pt>
                      <c:pt idx="59">
                        <c:v>58.575549145773238</c:v>
                      </c:pt>
                      <c:pt idx="60">
                        <c:v>58.575549145773238</c:v>
                      </c:pt>
                      <c:pt idx="61">
                        <c:v>52.622970928568506</c:v>
                      </c:pt>
                      <c:pt idx="62">
                        <c:v>52.622970928568506</c:v>
                      </c:pt>
                      <c:pt idx="63">
                        <c:v>52.622970928568506</c:v>
                      </c:pt>
                      <c:pt idx="64">
                        <c:v>52.622970928568506</c:v>
                      </c:pt>
                      <c:pt idx="65">
                        <c:v>52.622970928568506</c:v>
                      </c:pt>
                      <c:pt idx="66">
                        <c:v>52.622970928568506</c:v>
                      </c:pt>
                      <c:pt idx="67">
                        <c:v>55.76525021307684</c:v>
                      </c:pt>
                      <c:pt idx="68">
                        <c:v>55.76525021307684</c:v>
                      </c:pt>
                      <c:pt idx="69">
                        <c:v>55.76525021307684</c:v>
                      </c:pt>
                      <c:pt idx="70">
                        <c:v>55.76525021307684</c:v>
                      </c:pt>
                      <c:pt idx="71">
                        <c:v>55.76525021307684</c:v>
                      </c:pt>
                      <c:pt idx="72">
                        <c:v>55.76525021307684</c:v>
                      </c:pt>
                      <c:pt idx="73">
                        <c:v>58.068096238455745</c:v>
                      </c:pt>
                      <c:pt idx="74">
                        <c:v>58.068096238455745</c:v>
                      </c:pt>
                      <c:pt idx="75">
                        <c:v>58.068096238455745</c:v>
                      </c:pt>
                      <c:pt idx="76">
                        <c:v>58.068096238455745</c:v>
                      </c:pt>
                      <c:pt idx="77">
                        <c:v>58.068096238455745</c:v>
                      </c:pt>
                      <c:pt idx="78">
                        <c:v>58.068096238455745</c:v>
                      </c:pt>
                      <c:pt idx="79">
                        <c:v>63.996712369708966</c:v>
                      </c:pt>
                      <c:pt idx="80">
                        <c:v>63.996712369708966</c:v>
                      </c:pt>
                      <c:pt idx="81">
                        <c:v>63.996712369708966</c:v>
                      </c:pt>
                      <c:pt idx="82">
                        <c:v>63.996712369708966</c:v>
                      </c:pt>
                      <c:pt idx="83">
                        <c:v>63.996712369708966</c:v>
                      </c:pt>
                      <c:pt idx="84">
                        <c:v>63.996712369708966</c:v>
                      </c:pt>
                      <c:pt idx="85">
                        <c:v>70.734761566318056</c:v>
                      </c:pt>
                      <c:pt idx="86">
                        <c:v>70.734761566318056</c:v>
                      </c:pt>
                      <c:pt idx="87">
                        <c:v>70.734761566318056</c:v>
                      </c:pt>
                      <c:pt idx="88">
                        <c:v>70.734761566318056</c:v>
                      </c:pt>
                      <c:pt idx="89">
                        <c:v>70.734761566318056</c:v>
                      </c:pt>
                      <c:pt idx="90">
                        <c:v>70.734761566318056</c:v>
                      </c:pt>
                      <c:pt idx="91">
                        <c:v>78.573633837604191</c:v>
                      </c:pt>
                      <c:pt idx="92">
                        <c:v>78.573633837604191</c:v>
                      </c:pt>
                      <c:pt idx="93">
                        <c:v>78.573633837604191</c:v>
                      </c:pt>
                      <c:pt idx="94">
                        <c:v>78.573633837604191</c:v>
                      </c:pt>
                      <c:pt idx="95">
                        <c:v>78.573633837604191</c:v>
                      </c:pt>
                      <c:pt idx="96">
                        <c:v>78.573633837604191</c:v>
                      </c:pt>
                      <c:pt idx="97">
                        <c:v>69.190160620015718</c:v>
                      </c:pt>
                      <c:pt idx="98">
                        <c:v>69.190160620015718</c:v>
                      </c:pt>
                      <c:pt idx="99">
                        <c:v>69.190160620015718</c:v>
                      </c:pt>
                      <c:pt idx="100">
                        <c:v>69.190160620015718</c:v>
                      </c:pt>
                      <c:pt idx="101">
                        <c:v>69.190160620015718</c:v>
                      </c:pt>
                      <c:pt idx="102">
                        <c:v>69.190160620015718</c:v>
                      </c:pt>
                      <c:pt idx="103">
                        <c:v>64.702127659574458</c:v>
                      </c:pt>
                      <c:pt idx="104">
                        <c:v>64.702127659574458</c:v>
                      </c:pt>
                      <c:pt idx="105">
                        <c:v>64.702127659574458</c:v>
                      </c:pt>
                      <c:pt idx="106">
                        <c:v>64.702127659574458</c:v>
                      </c:pt>
                      <c:pt idx="107">
                        <c:v>64.702127659574458</c:v>
                      </c:pt>
                      <c:pt idx="108">
                        <c:v>64.702127659574458</c:v>
                      </c:pt>
                      <c:pt idx="109">
                        <c:v>61.324961084874552</c:v>
                      </c:pt>
                      <c:pt idx="110">
                        <c:v>61.324961084874552</c:v>
                      </c:pt>
                      <c:pt idx="111">
                        <c:v>61.324961084874552</c:v>
                      </c:pt>
                      <c:pt idx="112">
                        <c:v>61.324961084874552</c:v>
                      </c:pt>
                      <c:pt idx="113">
                        <c:v>61.324961084874552</c:v>
                      </c:pt>
                      <c:pt idx="114">
                        <c:v>61.324961084874552</c:v>
                      </c:pt>
                      <c:pt idx="115">
                        <c:v>56.04025105036569</c:v>
                      </c:pt>
                      <c:pt idx="116">
                        <c:v>56.04025105036569</c:v>
                      </c:pt>
                      <c:pt idx="117">
                        <c:v>56.04025105036569</c:v>
                      </c:pt>
                      <c:pt idx="118">
                        <c:v>56.04025105036569</c:v>
                      </c:pt>
                      <c:pt idx="119">
                        <c:v>56.04025105036569</c:v>
                      </c:pt>
                      <c:pt idx="120">
                        <c:v>56.04025105036569</c:v>
                      </c:pt>
                      <c:pt idx="121">
                        <c:v>61.017720306513411</c:v>
                      </c:pt>
                      <c:pt idx="122">
                        <c:v>61.017720306513411</c:v>
                      </c:pt>
                      <c:pt idx="123">
                        <c:v>61.017720306513411</c:v>
                      </c:pt>
                      <c:pt idx="124">
                        <c:v>61.017720306513411</c:v>
                      </c:pt>
                      <c:pt idx="125">
                        <c:v>61.017720306513411</c:v>
                      </c:pt>
                      <c:pt idx="126">
                        <c:v>61.017720306513411</c:v>
                      </c:pt>
                      <c:pt idx="127">
                        <c:v>57.407878017789074</c:v>
                      </c:pt>
                      <c:pt idx="128">
                        <c:v>57.407878017789074</c:v>
                      </c:pt>
                      <c:pt idx="129">
                        <c:v>57.407878017789074</c:v>
                      </c:pt>
                      <c:pt idx="130">
                        <c:v>57.407878017789074</c:v>
                      </c:pt>
                      <c:pt idx="131">
                        <c:v>57.407878017789074</c:v>
                      </c:pt>
                      <c:pt idx="132">
                        <c:v>57.407878017789074</c:v>
                      </c:pt>
                      <c:pt idx="133">
                        <c:v>57.986423848333736</c:v>
                      </c:pt>
                      <c:pt idx="134">
                        <c:v>57.986423848333736</c:v>
                      </c:pt>
                      <c:pt idx="135">
                        <c:v>57.986423848333736</c:v>
                      </c:pt>
                      <c:pt idx="136">
                        <c:v>57.986423848333736</c:v>
                      </c:pt>
                      <c:pt idx="137">
                        <c:v>57.986423848333736</c:v>
                      </c:pt>
                      <c:pt idx="138">
                        <c:v>57.986423848333736</c:v>
                      </c:pt>
                      <c:pt idx="139">
                        <c:v>60.809410176681858</c:v>
                      </c:pt>
                      <c:pt idx="140">
                        <c:v>60.809410176681858</c:v>
                      </c:pt>
                      <c:pt idx="141">
                        <c:v>60.809410176681858</c:v>
                      </c:pt>
                      <c:pt idx="142">
                        <c:v>60.809410176681858</c:v>
                      </c:pt>
                      <c:pt idx="143">
                        <c:v>60.809410176681858</c:v>
                      </c:pt>
                      <c:pt idx="144">
                        <c:v>60.809410176681858</c:v>
                      </c:pt>
                      <c:pt idx="145">
                        <c:v>51.824781951956339</c:v>
                      </c:pt>
                      <c:pt idx="146">
                        <c:v>51.824781951956339</c:v>
                      </c:pt>
                      <c:pt idx="147">
                        <c:v>51.824781951956339</c:v>
                      </c:pt>
                      <c:pt idx="148">
                        <c:v>51.824781951956339</c:v>
                      </c:pt>
                      <c:pt idx="149">
                        <c:v>51.824781951956339</c:v>
                      </c:pt>
                      <c:pt idx="150">
                        <c:v>51.824781951956339</c:v>
                      </c:pt>
                      <c:pt idx="151">
                        <c:v>46.22617599351176</c:v>
                      </c:pt>
                      <c:pt idx="152">
                        <c:v>46.22617599351176</c:v>
                      </c:pt>
                      <c:pt idx="153">
                        <c:v>46.22617599351176</c:v>
                      </c:pt>
                      <c:pt idx="154">
                        <c:v>46.22617599351176</c:v>
                      </c:pt>
                      <c:pt idx="155">
                        <c:v>46.22617599351176</c:v>
                      </c:pt>
                      <c:pt idx="156">
                        <c:v>46.22617599351176</c:v>
                      </c:pt>
                      <c:pt idx="157">
                        <c:v>48.13995869274693</c:v>
                      </c:pt>
                      <c:pt idx="158">
                        <c:v>48.13995869274693</c:v>
                      </c:pt>
                      <c:pt idx="159">
                        <c:v>48.13995869274693</c:v>
                      </c:pt>
                      <c:pt idx="160">
                        <c:v>48.13995869274693</c:v>
                      </c:pt>
                      <c:pt idx="161">
                        <c:v>48.13995869274693</c:v>
                      </c:pt>
                      <c:pt idx="162">
                        <c:v>48.13995869274693</c:v>
                      </c:pt>
                      <c:pt idx="163">
                        <c:v>47.888127913752925</c:v>
                      </c:pt>
                      <c:pt idx="164">
                        <c:v>47.888127913752925</c:v>
                      </c:pt>
                      <c:pt idx="165">
                        <c:v>47.888127913752925</c:v>
                      </c:pt>
                      <c:pt idx="166">
                        <c:v>47.888127913752925</c:v>
                      </c:pt>
                      <c:pt idx="167">
                        <c:v>47.888127913752925</c:v>
                      </c:pt>
                      <c:pt idx="168">
                        <c:v>47.888127913752925</c:v>
                      </c:pt>
                      <c:pt idx="169">
                        <c:v>44.596063277381958</c:v>
                      </c:pt>
                      <c:pt idx="170">
                        <c:v>44.596063277381958</c:v>
                      </c:pt>
                      <c:pt idx="171">
                        <c:v>44.596063277381958</c:v>
                      </c:pt>
                      <c:pt idx="172">
                        <c:v>44.596063277381958</c:v>
                      </c:pt>
                      <c:pt idx="173">
                        <c:v>44.596063277381958</c:v>
                      </c:pt>
                      <c:pt idx="174">
                        <c:v>44.596063277381958</c:v>
                      </c:pt>
                      <c:pt idx="175">
                        <c:v>40.173535791757054</c:v>
                      </c:pt>
                      <c:pt idx="176">
                        <c:v>40.173535791757054</c:v>
                      </c:pt>
                      <c:pt idx="177">
                        <c:v>40.173535791757054</c:v>
                      </c:pt>
                      <c:pt idx="178">
                        <c:v>40.173535791757054</c:v>
                      </c:pt>
                      <c:pt idx="179">
                        <c:v>40.173535791757054</c:v>
                      </c:pt>
                      <c:pt idx="180">
                        <c:v>40.173535791757054</c:v>
                      </c:pt>
                      <c:pt idx="181">
                        <c:v>34.112655514551527</c:v>
                      </c:pt>
                      <c:pt idx="182">
                        <c:v>34.112655514551527</c:v>
                      </c:pt>
                      <c:pt idx="183">
                        <c:v>34.112655514551527</c:v>
                      </c:pt>
                      <c:pt idx="184">
                        <c:v>34.112655514551527</c:v>
                      </c:pt>
                      <c:pt idx="185">
                        <c:v>34.112655514551527</c:v>
                      </c:pt>
                      <c:pt idx="186">
                        <c:v>34.112655514551527</c:v>
                      </c:pt>
                      <c:pt idx="187">
                        <c:v>27.776833156216792</c:v>
                      </c:pt>
                      <c:pt idx="188">
                        <c:v>27.776833156216792</c:v>
                      </c:pt>
                      <c:pt idx="189">
                        <c:v>27.776833156216792</c:v>
                      </c:pt>
                      <c:pt idx="190">
                        <c:v>27.776833156216792</c:v>
                      </c:pt>
                      <c:pt idx="191">
                        <c:v>27.776833156216792</c:v>
                      </c:pt>
                      <c:pt idx="192">
                        <c:v>27.776833156216792</c:v>
                      </c:pt>
                      <c:pt idx="193">
                        <c:v>23.674057829759587</c:v>
                      </c:pt>
                      <c:pt idx="194">
                        <c:v>23.674057829759587</c:v>
                      </c:pt>
                      <c:pt idx="195">
                        <c:v>23.674057829759587</c:v>
                      </c:pt>
                      <c:pt idx="196">
                        <c:v>23.674057829759587</c:v>
                      </c:pt>
                      <c:pt idx="197">
                        <c:v>23.674057829759587</c:v>
                      </c:pt>
                      <c:pt idx="198">
                        <c:v>23.674057829759587</c:v>
                      </c:pt>
                      <c:pt idx="199">
                        <c:v>20.869316557048897</c:v>
                      </c:pt>
                      <c:pt idx="200">
                        <c:v>20.869316557048897</c:v>
                      </c:pt>
                      <c:pt idx="201">
                        <c:v>20.869316557048897</c:v>
                      </c:pt>
                      <c:pt idx="202">
                        <c:v>20.869316557048897</c:v>
                      </c:pt>
                      <c:pt idx="203">
                        <c:v>20.869316557048897</c:v>
                      </c:pt>
                      <c:pt idx="204">
                        <c:v>20.869316557048897</c:v>
                      </c:pt>
                      <c:pt idx="205">
                        <c:v>21.352948173995799</c:v>
                      </c:pt>
                      <c:pt idx="206">
                        <c:v>21.352948173995799</c:v>
                      </c:pt>
                      <c:pt idx="207">
                        <c:v>21.352948173995799</c:v>
                      </c:pt>
                      <c:pt idx="208">
                        <c:v>21.352948173995799</c:v>
                      </c:pt>
                      <c:pt idx="209">
                        <c:v>21.352948173995799</c:v>
                      </c:pt>
                      <c:pt idx="210">
                        <c:v>21.352948173995799</c:v>
                      </c:pt>
                      <c:pt idx="211">
                        <c:v>24.135006184838311</c:v>
                      </c:pt>
                      <c:pt idx="212">
                        <c:v>24.135006184838311</c:v>
                      </c:pt>
                      <c:pt idx="213">
                        <c:v>24.135006184838311</c:v>
                      </c:pt>
                      <c:pt idx="214">
                        <c:v>24.135006184838311</c:v>
                      </c:pt>
                      <c:pt idx="215">
                        <c:v>24.135006184838311</c:v>
                      </c:pt>
                      <c:pt idx="216">
                        <c:v>24.135006184838311</c:v>
                      </c:pt>
                      <c:pt idx="217">
                        <c:v>25.789822895932225</c:v>
                      </c:pt>
                      <c:pt idx="218">
                        <c:v>25.789822895932225</c:v>
                      </c:pt>
                      <c:pt idx="219">
                        <c:v>25.789822895932225</c:v>
                      </c:pt>
                      <c:pt idx="220">
                        <c:v>25.789822895932225</c:v>
                      </c:pt>
                      <c:pt idx="221">
                        <c:v>25.789822895932225</c:v>
                      </c:pt>
                      <c:pt idx="222">
                        <c:v>25.789822895932225</c:v>
                      </c:pt>
                      <c:pt idx="223">
                        <c:v>25.775057248546769</c:v>
                      </c:pt>
                      <c:pt idx="224">
                        <c:v>25.775057248546769</c:v>
                      </c:pt>
                      <c:pt idx="225">
                        <c:v>25.775057248546769</c:v>
                      </c:pt>
                      <c:pt idx="226">
                        <c:v>25.775057248546769</c:v>
                      </c:pt>
                      <c:pt idx="227">
                        <c:v>25.775057248546769</c:v>
                      </c:pt>
                      <c:pt idx="228">
                        <c:v>25.775057248546769</c:v>
                      </c:pt>
                      <c:pt idx="229">
                        <c:v>25.400295510056388</c:v>
                      </c:pt>
                      <c:pt idx="230">
                        <c:v>25.400295510056388</c:v>
                      </c:pt>
                      <c:pt idx="231">
                        <c:v>25.400295510056388</c:v>
                      </c:pt>
                      <c:pt idx="232">
                        <c:v>25.400295510056388</c:v>
                      </c:pt>
                      <c:pt idx="233">
                        <c:v>25.400295510056388</c:v>
                      </c:pt>
                      <c:pt idx="234">
                        <c:v>25.400295510056388</c:v>
                      </c:pt>
                      <c:pt idx="235">
                        <c:v>21.469641530716114</c:v>
                      </c:pt>
                      <c:pt idx="236">
                        <c:v>21.469641530716114</c:v>
                      </c:pt>
                      <c:pt idx="237">
                        <c:v>21.469641530716114</c:v>
                      </c:pt>
                      <c:pt idx="238">
                        <c:v>21.469641530716114</c:v>
                      </c:pt>
                      <c:pt idx="239">
                        <c:v>21.469641530716114</c:v>
                      </c:pt>
                      <c:pt idx="240">
                        <c:v>21.469641530716114</c:v>
                      </c:pt>
                      <c:pt idx="241">
                        <c:v>21.34054461306641</c:v>
                      </c:pt>
                      <c:pt idx="242">
                        <c:v>21.34054461306641</c:v>
                      </c:pt>
                      <c:pt idx="243">
                        <c:v>21.34054461306641</c:v>
                      </c:pt>
                      <c:pt idx="244">
                        <c:v>21.34054461306641</c:v>
                      </c:pt>
                      <c:pt idx="245">
                        <c:v>21.34054461306641</c:v>
                      </c:pt>
                      <c:pt idx="246">
                        <c:v>21.34054461306641</c:v>
                      </c:pt>
                      <c:pt idx="247">
                        <c:v>24.207923723794856</c:v>
                      </c:pt>
                      <c:pt idx="248">
                        <c:v>24.207923723794856</c:v>
                      </c:pt>
                      <c:pt idx="249">
                        <c:v>24.207923723794856</c:v>
                      </c:pt>
                      <c:pt idx="250">
                        <c:v>24.207923723794856</c:v>
                      </c:pt>
                      <c:pt idx="251">
                        <c:v>24.207923723794856</c:v>
                      </c:pt>
                      <c:pt idx="252">
                        <c:v>24.207923723794856</c:v>
                      </c:pt>
                      <c:pt idx="253">
                        <c:v>28.02901094533954</c:v>
                      </c:pt>
                      <c:pt idx="254">
                        <c:v>28.02901094533954</c:v>
                      </c:pt>
                      <c:pt idx="255">
                        <c:v>28.02901094533954</c:v>
                      </c:pt>
                      <c:pt idx="256">
                        <c:v>28.02901094533954</c:v>
                      </c:pt>
                      <c:pt idx="257">
                        <c:v>28.02901094533954</c:v>
                      </c:pt>
                      <c:pt idx="258">
                        <c:v>28.02901094533954</c:v>
                      </c:pt>
                      <c:pt idx="259">
                        <c:v>32.297461681939829</c:v>
                      </c:pt>
                      <c:pt idx="260">
                        <c:v>32.297461681939829</c:v>
                      </c:pt>
                      <c:pt idx="261">
                        <c:v>32.297461681939829</c:v>
                      </c:pt>
                      <c:pt idx="262">
                        <c:v>32.297461681939829</c:v>
                      </c:pt>
                      <c:pt idx="263">
                        <c:v>32.297461681939829</c:v>
                      </c:pt>
                      <c:pt idx="264">
                        <c:v>32.297461681939829</c:v>
                      </c:pt>
                      <c:pt idx="265">
                        <c:v>30.197108170781611</c:v>
                      </c:pt>
                      <c:pt idx="266">
                        <c:v>30.197108170781611</c:v>
                      </c:pt>
                      <c:pt idx="267">
                        <c:v>30.197108170781611</c:v>
                      </c:pt>
                      <c:pt idx="268">
                        <c:v>30.197108170781611</c:v>
                      </c:pt>
                      <c:pt idx="269">
                        <c:v>30.197108170781611</c:v>
                      </c:pt>
                      <c:pt idx="270">
                        <c:v>30.197108170781611</c:v>
                      </c:pt>
                      <c:pt idx="271">
                        <c:v>36.275386621948947</c:v>
                      </c:pt>
                      <c:pt idx="272">
                        <c:v>36.275386621948947</c:v>
                      </c:pt>
                      <c:pt idx="273">
                        <c:v>36.275386621948947</c:v>
                      </c:pt>
                      <c:pt idx="274">
                        <c:v>36.275386621948947</c:v>
                      </c:pt>
                      <c:pt idx="275">
                        <c:v>36.275386621948947</c:v>
                      </c:pt>
                      <c:pt idx="276">
                        <c:v>36.275386621948947</c:v>
                      </c:pt>
                      <c:pt idx="277">
                        <c:v>40.577188569699487</c:v>
                      </c:pt>
                      <c:pt idx="278">
                        <c:v>40.577188569699487</c:v>
                      </c:pt>
                      <c:pt idx="279">
                        <c:v>40.577188569699487</c:v>
                      </c:pt>
                      <c:pt idx="280">
                        <c:v>40.577188569699487</c:v>
                      </c:pt>
                      <c:pt idx="281">
                        <c:v>40.577188569699487</c:v>
                      </c:pt>
                      <c:pt idx="282">
                        <c:v>40.577188569699487</c:v>
                      </c:pt>
                      <c:pt idx="283">
                        <c:v>49.596212754107491</c:v>
                      </c:pt>
                      <c:pt idx="284">
                        <c:v>49.596212754107491</c:v>
                      </c:pt>
                      <c:pt idx="285">
                        <c:v>49.596212754107491</c:v>
                      </c:pt>
                      <c:pt idx="286">
                        <c:v>49.596212754107491</c:v>
                      </c:pt>
                      <c:pt idx="287">
                        <c:v>49.596212754107491</c:v>
                      </c:pt>
                      <c:pt idx="288">
                        <c:v>49.596212754107491</c:v>
                      </c:pt>
                      <c:pt idx="289">
                        <c:v>53.144905197868113</c:v>
                      </c:pt>
                      <c:pt idx="290">
                        <c:v>53.144905197868113</c:v>
                      </c:pt>
                      <c:pt idx="291">
                        <c:v>53.144905197868113</c:v>
                      </c:pt>
                      <c:pt idx="292">
                        <c:v>53.144905197868113</c:v>
                      </c:pt>
                      <c:pt idx="293">
                        <c:v>53.144905197868113</c:v>
                      </c:pt>
                      <c:pt idx="294">
                        <c:v>53.144905197868113</c:v>
                      </c:pt>
                      <c:pt idx="295">
                        <c:v>85.732330847602682</c:v>
                      </c:pt>
                      <c:pt idx="296">
                        <c:v>85.732330847602682</c:v>
                      </c:pt>
                      <c:pt idx="297">
                        <c:v>85.732330847602682</c:v>
                      </c:pt>
                      <c:pt idx="298">
                        <c:v>85.732330847602682</c:v>
                      </c:pt>
                      <c:pt idx="299">
                        <c:v>85.732330847602682</c:v>
                      </c:pt>
                      <c:pt idx="300">
                        <c:v>85.732330847602682</c:v>
                      </c:pt>
                      <c:pt idx="301">
                        <c:v>103.53772519980133</c:v>
                      </c:pt>
                      <c:pt idx="302">
                        <c:v>103.53772519980133</c:v>
                      </c:pt>
                      <c:pt idx="303">
                        <c:v>97.555839183152514</c:v>
                      </c:pt>
                      <c:pt idx="304">
                        <c:v>97.555839183152514</c:v>
                      </c:pt>
                      <c:pt idx="305">
                        <c:v>97.555839183152514</c:v>
                      </c:pt>
                      <c:pt idx="306">
                        <c:v>97.555839183152514</c:v>
                      </c:pt>
                      <c:pt idx="307">
                        <c:v>130.37139030876889</c:v>
                      </c:pt>
                      <c:pt idx="308">
                        <c:v>130.37139030876889</c:v>
                      </c:pt>
                      <c:pt idx="309">
                        <c:v>130.37139030876889</c:v>
                      </c:pt>
                      <c:pt idx="310">
                        <c:v>130.37139030876889</c:v>
                      </c:pt>
                      <c:pt idx="311">
                        <c:v>130.37139030876889</c:v>
                      </c:pt>
                      <c:pt idx="312">
                        <c:v>130.37139030876889</c:v>
                      </c:pt>
                      <c:pt idx="313">
                        <c:v>104.93929216090474</c:v>
                      </c:pt>
                      <c:pt idx="314">
                        <c:v>104.93929216090474</c:v>
                      </c:pt>
                      <c:pt idx="315">
                        <c:v>104.93929216090474</c:v>
                      </c:pt>
                      <c:pt idx="316">
                        <c:v>104.93929216090474</c:v>
                      </c:pt>
                      <c:pt idx="317">
                        <c:v>104.93929216090474</c:v>
                      </c:pt>
                      <c:pt idx="318">
                        <c:v>104.93929216090474</c:v>
                      </c:pt>
                      <c:pt idx="319">
                        <c:v>102.86506948112263</c:v>
                      </c:pt>
                      <c:pt idx="320">
                        <c:v>102.86506948112263</c:v>
                      </c:pt>
                      <c:pt idx="321">
                        <c:v>102.86506948112263</c:v>
                      </c:pt>
                      <c:pt idx="322">
                        <c:v>102.86506948112263</c:v>
                      </c:pt>
                      <c:pt idx="323">
                        <c:v>102.86506948112263</c:v>
                      </c:pt>
                      <c:pt idx="324">
                        <c:v>102.86506948112263</c:v>
                      </c:pt>
                    </c:numCache>
                  </c:numRef>
                </c:val>
                <c:smooth val="0"/>
              </c15:ser>
            </c15:filteredLineSeries>
            <c15:filteredLineSeries>
              <c15:ser>
                <c:idx val="6"/>
                <c:order val="6"/>
                <c:tx>
                  <c:strRef>
                    <c:extLst xmlns:c15="http://schemas.microsoft.com/office/drawing/2012/chart">
                      <c:ext xmlns:c15="http://schemas.microsoft.com/office/drawing/2012/chart" uri="{02D57815-91ED-43cb-92C2-25804820EDAC}">
                        <c15:formulaRef>
                          <c15:sqref>Datos!$K$1</c15:sqref>
                        </c15:formulaRef>
                      </c:ext>
                    </c:extLst>
                    <c:strCache>
                      <c:ptCount val="1"/>
                      <c:pt idx="0">
                        <c:v>PNP SIC [$/kWh]</c:v>
                      </c:pt>
                    </c:strCache>
                  </c:strRef>
                </c:tx>
                <c:spPr>
                  <a:ln w="28575" cap="rnd">
                    <a:solidFill>
                      <a:schemeClr val="accent1">
                        <a:lumMod val="60000"/>
                      </a:schemeClr>
                    </a:solidFill>
                    <a:round/>
                  </a:ln>
                  <a:effectLst/>
                </c:spPr>
                <c:marker>
                  <c:symbol val="none"/>
                </c:marker>
                <c:cat>
                  <c:strRef>
                    <c:extLst>
                      <c:ext xmlns:c15="http://schemas.microsoft.com/office/drawing/2012/chart" uri="{02D57815-91ED-43cb-92C2-25804820EDAC}">
                        <c15:fullRef>
                          <c15:sqref>Datos!$A$1:$A$368</c15:sqref>
                        </c15:fullRef>
                        <c15:formulaRef>
                          <c15:sqref>Datos!$A$3:$A$368</c15:sqref>
                        </c15:formulaRef>
                      </c:ext>
                    </c:extLst>
                    <c:strCache>
                      <c:ptCount val="366"/>
                      <c:pt idx="0">
                        <c:v>feb-83</c:v>
                      </c:pt>
                      <c:pt idx="1">
                        <c:v>mar-83</c:v>
                      </c:pt>
                      <c:pt idx="2">
                        <c:v>abr-83</c:v>
                      </c:pt>
                      <c:pt idx="3">
                        <c:v>may-83</c:v>
                      </c:pt>
                      <c:pt idx="4">
                        <c:v>jun-83</c:v>
                      </c:pt>
                      <c:pt idx="5">
                        <c:v>jul-83</c:v>
                      </c:pt>
                      <c:pt idx="6">
                        <c:v>ago-83</c:v>
                      </c:pt>
                      <c:pt idx="7">
                        <c:v>sep-83</c:v>
                      </c:pt>
                      <c:pt idx="8">
                        <c:v>oct-83</c:v>
                      </c:pt>
                      <c:pt idx="9">
                        <c:v>nov-83</c:v>
                      </c:pt>
                      <c:pt idx="10">
                        <c:v>dic-83</c:v>
                      </c:pt>
                      <c:pt idx="11">
                        <c:v>ene-84</c:v>
                      </c:pt>
                      <c:pt idx="12">
                        <c:v>feb-84</c:v>
                      </c:pt>
                      <c:pt idx="13">
                        <c:v>mar-84</c:v>
                      </c:pt>
                      <c:pt idx="14">
                        <c:v>abr-84</c:v>
                      </c:pt>
                      <c:pt idx="15">
                        <c:v>may-84</c:v>
                      </c:pt>
                      <c:pt idx="16">
                        <c:v>jun-84</c:v>
                      </c:pt>
                      <c:pt idx="17">
                        <c:v>jul-84</c:v>
                      </c:pt>
                      <c:pt idx="18">
                        <c:v>ago-84</c:v>
                      </c:pt>
                      <c:pt idx="19">
                        <c:v>sep-84</c:v>
                      </c:pt>
                      <c:pt idx="20">
                        <c:v>oct-84</c:v>
                      </c:pt>
                      <c:pt idx="21">
                        <c:v>nov-84</c:v>
                      </c:pt>
                      <c:pt idx="22">
                        <c:v>dic-84</c:v>
                      </c:pt>
                      <c:pt idx="23">
                        <c:v>ene-85</c:v>
                      </c:pt>
                      <c:pt idx="24">
                        <c:v>feb-85</c:v>
                      </c:pt>
                      <c:pt idx="25">
                        <c:v>mar-85</c:v>
                      </c:pt>
                      <c:pt idx="26">
                        <c:v>abr-85</c:v>
                      </c:pt>
                      <c:pt idx="27">
                        <c:v>may-85</c:v>
                      </c:pt>
                      <c:pt idx="28">
                        <c:v>jun-85</c:v>
                      </c:pt>
                      <c:pt idx="29">
                        <c:v>jul-85</c:v>
                      </c:pt>
                      <c:pt idx="30">
                        <c:v>ago-85</c:v>
                      </c:pt>
                      <c:pt idx="31">
                        <c:v>sep-85</c:v>
                      </c:pt>
                      <c:pt idx="32">
                        <c:v>oct-85</c:v>
                      </c:pt>
                      <c:pt idx="33">
                        <c:v>nov-85</c:v>
                      </c:pt>
                      <c:pt idx="34">
                        <c:v>dic-85</c:v>
                      </c:pt>
                      <c:pt idx="35">
                        <c:v>ene-86</c:v>
                      </c:pt>
                      <c:pt idx="36">
                        <c:v>feb-86</c:v>
                      </c:pt>
                      <c:pt idx="37">
                        <c:v>mar-86</c:v>
                      </c:pt>
                      <c:pt idx="38">
                        <c:v>abr-86</c:v>
                      </c:pt>
                      <c:pt idx="39">
                        <c:v>may-86</c:v>
                      </c:pt>
                      <c:pt idx="40">
                        <c:v>jun-86</c:v>
                      </c:pt>
                      <c:pt idx="41">
                        <c:v>jul-86</c:v>
                      </c:pt>
                      <c:pt idx="42">
                        <c:v>ago-86</c:v>
                      </c:pt>
                      <c:pt idx="43">
                        <c:v>sep-86</c:v>
                      </c:pt>
                      <c:pt idx="44">
                        <c:v>oct-86</c:v>
                      </c:pt>
                      <c:pt idx="45">
                        <c:v>nov-86</c:v>
                      </c:pt>
                      <c:pt idx="46">
                        <c:v>dic-86</c:v>
                      </c:pt>
                      <c:pt idx="47">
                        <c:v>ene-87</c:v>
                      </c:pt>
                      <c:pt idx="48">
                        <c:v>feb-87</c:v>
                      </c:pt>
                      <c:pt idx="49">
                        <c:v>mar-87</c:v>
                      </c:pt>
                      <c:pt idx="50">
                        <c:v>abr-87</c:v>
                      </c:pt>
                      <c:pt idx="51">
                        <c:v>may-87</c:v>
                      </c:pt>
                      <c:pt idx="52">
                        <c:v>jun-87</c:v>
                      </c:pt>
                      <c:pt idx="53">
                        <c:v>jul-87</c:v>
                      </c:pt>
                      <c:pt idx="54">
                        <c:v>ago-87</c:v>
                      </c:pt>
                      <c:pt idx="55">
                        <c:v>sep-87</c:v>
                      </c:pt>
                      <c:pt idx="56">
                        <c:v>oct-87</c:v>
                      </c:pt>
                      <c:pt idx="57">
                        <c:v>nov-87</c:v>
                      </c:pt>
                      <c:pt idx="58">
                        <c:v>dic-87</c:v>
                      </c:pt>
                      <c:pt idx="59">
                        <c:v>ene-88</c:v>
                      </c:pt>
                      <c:pt idx="60">
                        <c:v>feb-88</c:v>
                      </c:pt>
                      <c:pt idx="61">
                        <c:v>mar-88</c:v>
                      </c:pt>
                      <c:pt idx="62">
                        <c:v>abr-88</c:v>
                      </c:pt>
                      <c:pt idx="63">
                        <c:v>may-88</c:v>
                      </c:pt>
                      <c:pt idx="64">
                        <c:v>jun-88</c:v>
                      </c:pt>
                      <c:pt idx="65">
                        <c:v>jul-88</c:v>
                      </c:pt>
                      <c:pt idx="66">
                        <c:v>ago-88</c:v>
                      </c:pt>
                      <c:pt idx="67">
                        <c:v>sep-88</c:v>
                      </c:pt>
                      <c:pt idx="68">
                        <c:v>oct-88</c:v>
                      </c:pt>
                      <c:pt idx="69">
                        <c:v>nov-88</c:v>
                      </c:pt>
                      <c:pt idx="70">
                        <c:v>dic-88</c:v>
                      </c:pt>
                      <c:pt idx="71">
                        <c:v>ene-89</c:v>
                      </c:pt>
                      <c:pt idx="72">
                        <c:v>feb-89</c:v>
                      </c:pt>
                      <c:pt idx="73">
                        <c:v>mar-89</c:v>
                      </c:pt>
                      <c:pt idx="74">
                        <c:v>abr-89</c:v>
                      </c:pt>
                      <c:pt idx="75">
                        <c:v>may-89</c:v>
                      </c:pt>
                      <c:pt idx="76">
                        <c:v>jun-89</c:v>
                      </c:pt>
                      <c:pt idx="77">
                        <c:v>jul-89</c:v>
                      </c:pt>
                      <c:pt idx="78">
                        <c:v>ago-89</c:v>
                      </c:pt>
                      <c:pt idx="79">
                        <c:v>sep-89</c:v>
                      </c:pt>
                      <c:pt idx="80">
                        <c:v>oct-89</c:v>
                      </c:pt>
                      <c:pt idx="81">
                        <c:v>nov-89</c:v>
                      </c:pt>
                      <c:pt idx="82">
                        <c:v>dic-89</c:v>
                      </c:pt>
                      <c:pt idx="83">
                        <c:v>ene-90</c:v>
                      </c:pt>
                      <c:pt idx="84">
                        <c:v>feb-90</c:v>
                      </c:pt>
                      <c:pt idx="85">
                        <c:v>mar-90</c:v>
                      </c:pt>
                      <c:pt idx="86">
                        <c:v>abr-90</c:v>
                      </c:pt>
                      <c:pt idx="87">
                        <c:v>may-90</c:v>
                      </c:pt>
                      <c:pt idx="88">
                        <c:v>jun-90</c:v>
                      </c:pt>
                      <c:pt idx="89">
                        <c:v>jul-90</c:v>
                      </c:pt>
                      <c:pt idx="90">
                        <c:v>ago-90</c:v>
                      </c:pt>
                      <c:pt idx="91">
                        <c:v>sep-90</c:v>
                      </c:pt>
                      <c:pt idx="92">
                        <c:v>oct-90</c:v>
                      </c:pt>
                      <c:pt idx="93">
                        <c:v>nov-90</c:v>
                      </c:pt>
                      <c:pt idx="94">
                        <c:v>dic-90</c:v>
                      </c:pt>
                      <c:pt idx="95">
                        <c:v>ene-91</c:v>
                      </c:pt>
                      <c:pt idx="96">
                        <c:v>feb-91</c:v>
                      </c:pt>
                      <c:pt idx="97">
                        <c:v>mar-91</c:v>
                      </c:pt>
                      <c:pt idx="98">
                        <c:v>abr-91</c:v>
                      </c:pt>
                      <c:pt idx="99">
                        <c:v>may-91</c:v>
                      </c:pt>
                      <c:pt idx="100">
                        <c:v>jun-91</c:v>
                      </c:pt>
                      <c:pt idx="101">
                        <c:v>jul-91</c:v>
                      </c:pt>
                      <c:pt idx="102">
                        <c:v>ago-91</c:v>
                      </c:pt>
                      <c:pt idx="103">
                        <c:v>sep-91</c:v>
                      </c:pt>
                      <c:pt idx="104">
                        <c:v>oct-91</c:v>
                      </c:pt>
                      <c:pt idx="105">
                        <c:v>nov-91</c:v>
                      </c:pt>
                      <c:pt idx="106">
                        <c:v>dic-91</c:v>
                      </c:pt>
                      <c:pt idx="107">
                        <c:v>ene-92</c:v>
                      </c:pt>
                      <c:pt idx="108">
                        <c:v>feb-92</c:v>
                      </c:pt>
                      <c:pt idx="109">
                        <c:v>mar-92</c:v>
                      </c:pt>
                      <c:pt idx="110">
                        <c:v>abr-92</c:v>
                      </c:pt>
                      <c:pt idx="111">
                        <c:v>may-92</c:v>
                      </c:pt>
                      <c:pt idx="112">
                        <c:v>jun-92</c:v>
                      </c:pt>
                      <c:pt idx="113">
                        <c:v>jul-92</c:v>
                      </c:pt>
                      <c:pt idx="114">
                        <c:v>ago-92</c:v>
                      </c:pt>
                      <c:pt idx="115">
                        <c:v>sep-92</c:v>
                      </c:pt>
                      <c:pt idx="116">
                        <c:v>oct-92</c:v>
                      </c:pt>
                      <c:pt idx="117">
                        <c:v>nov-92</c:v>
                      </c:pt>
                      <c:pt idx="118">
                        <c:v>dic-92</c:v>
                      </c:pt>
                      <c:pt idx="119">
                        <c:v>ene-93</c:v>
                      </c:pt>
                      <c:pt idx="120">
                        <c:v>feb-93</c:v>
                      </c:pt>
                      <c:pt idx="121">
                        <c:v>mar-93</c:v>
                      </c:pt>
                      <c:pt idx="122">
                        <c:v>abr-93</c:v>
                      </c:pt>
                      <c:pt idx="123">
                        <c:v>may-93</c:v>
                      </c:pt>
                      <c:pt idx="124">
                        <c:v>jun-93</c:v>
                      </c:pt>
                      <c:pt idx="125">
                        <c:v>jul-93</c:v>
                      </c:pt>
                      <c:pt idx="126">
                        <c:v>ago-93</c:v>
                      </c:pt>
                      <c:pt idx="127">
                        <c:v>sep-93</c:v>
                      </c:pt>
                      <c:pt idx="128">
                        <c:v>oct-93</c:v>
                      </c:pt>
                      <c:pt idx="129">
                        <c:v>nov-93</c:v>
                      </c:pt>
                      <c:pt idx="130">
                        <c:v>dic-93</c:v>
                      </c:pt>
                      <c:pt idx="131">
                        <c:v>ene-94</c:v>
                      </c:pt>
                      <c:pt idx="132">
                        <c:v>feb-94</c:v>
                      </c:pt>
                      <c:pt idx="133">
                        <c:v>mar-94</c:v>
                      </c:pt>
                      <c:pt idx="134">
                        <c:v>abr-94</c:v>
                      </c:pt>
                      <c:pt idx="135">
                        <c:v>may-94</c:v>
                      </c:pt>
                      <c:pt idx="136">
                        <c:v>jun-94</c:v>
                      </c:pt>
                      <c:pt idx="137">
                        <c:v>jul-94</c:v>
                      </c:pt>
                      <c:pt idx="138">
                        <c:v>ago-94</c:v>
                      </c:pt>
                      <c:pt idx="139">
                        <c:v>sep-94</c:v>
                      </c:pt>
                      <c:pt idx="140">
                        <c:v>oct-94</c:v>
                      </c:pt>
                      <c:pt idx="141">
                        <c:v>nov-94</c:v>
                      </c:pt>
                      <c:pt idx="142">
                        <c:v>dic-94</c:v>
                      </c:pt>
                      <c:pt idx="143">
                        <c:v>ene-95</c:v>
                      </c:pt>
                      <c:pt idx="144">
                        <c:v>feb-95</c:v>
                      </c:pt>
                      <c:pt idx="145">
                        <c:v>mar-95</c:v>
                      </c:pt>
                      <c:pt idx="146">
                        <c:v>abr-95</c:v>
                      </c:pt>
                      <c:pt idx="147">
                        <c:v>may-95</c:v>
                      </c:pt>
                      <c:pt idx="148">
                        <c:v>jun-95</c:v>
                      </c:pt>
                      <c:pt idx="149">
                        <c:v>jul-95</c:v>
                      </c:pt>
                      <c:pt idx="150">
                        <c:v>ago-95</c:v>
                      </c:pt>
                      <c:pt idx="151">
                        <c:v>sep-95</c:v>
                      </c:pt>
                      <c:pt idx="152">
                        <c:v>oct-95</c:v>
                      </c:pt>
                      <c:pt idx="153">
                        <c:v>nov-95</c:v>
                      </c:pt>
                      <c:pt idx="154">
                        <c:v>dic-95</c:v>
                      </c:pt>
                      <c:pt idx="155">
                        <c:v>ene-96</c:v>
                      </c:pt>
                      <c:pt idx="156">
                        <c:v>feb-96</c:v>
                      </c:pt>
                      <c:pt idx="157">
                        <c:v>mar-96</c:v>
                      </c:pt>
                      <c:pt idx="158">
                        <c:v>abr-96</c:v>
                      </c:pt>
                      <c:pt idx="159">
                        <c:v>may-96</c:v>
                      </c:pt>
                      <c:pt idx="160">
                        <c:v>jun-96</c:v>
                      </c:pt>
                      <c:pt idx="161">
                        <c:v>jul-96</c:v>
                      </c:pt>
                      <c:pt idx="162">
                        <c:v>ago-96</c:v>
                      </c:pt>
                      <c:pt idx="163">
                        <c:v>sep-96</c:v>
                      </c:pt>
                      <c:pt idx="164">
                        <c:v>oct-96</c:v>
                      </c:pt>
                      <c:pt idx="165">
                        <c:v>nov-96</c:v>
                      </c:pt>
                      <c:pt idx="166">
                        <c:v>dic-96</c:v>
                      </c:pt>
                      <c:pt idx="167">
                        <c:v>ene-97</c:v>
                      </c:pt>
                      <c:pt idx="168">
                        <c:v>feb-97</c:v>
                      </c:pt>
                      <c:pt idx="169">
                        <c:v>mar-97</c:v>
                      </c:pt>
                      <c:pt idx="170">
                        <c:v>abr-97</c:v>
                      </c:pt>
                      <c:pt idx="171">
                        <c:v>may-97</c:v>
                      </c:pt>
                      <c:pt idx="172">
                        <c:v>jun-97</c:v>
                      </c:pt>
                      <c:pt idx="173">
                        <c:v>jul-97</c:v>
                      </c:pt>
                      <c:pt idx="174">
                        <c:v>ago-97</c:v>
                      </c:pt>
                      <c:pt idx="175">
                        <c:v>sep-97</c:v>
                      </c:pt>
                      <c:pt idx="176">
                        <c:v>oct-97</c:v>
                      </c:pt>
                      <c:pt idx="177">
                        <c:v>nov-97</c:v>
                      </c:pt>
                      <c:pt idx="178">
                        <c:v>dic-97</c:v>
                      </c:pt>
                      <c:pt idx="179">
                        <c:v>ene-98</c:v>
                      </c:pt>
                      <c:pt idx="180">
                        <c:v>feb-98</c:v>
                      </c:pt>
                      <c:pt idx="181">
                        <c:v>mar-98</c:v>
                      </c:pt>
                      <c:pt idx="182">
                        <c:v>abr-98</c:v>
                      </c:pt>
                      <c:pt idx="183">
                        <c:v>may-98</c:v>
                      </c:pt>
                      <c:pt idx="184">
                        <c:v>jun-98</c:v>
                      </c:pt>
                      <c:pt idx="185">
                        <c:v>jul-98</c:v>
                      </c:pt>
                      <c:pt idx="186">
                        <c:v>ago-98</c:v>
                      </c:pt>
                      <c:pt idx="187">
                        <c:v>sep-98</c:v>
                      </c:pt>
                      <c:pt idx="188">
                        <c:v>oct-98</c:v>
                      </c:pt>
                      <c:pt idx="189">
                        <c:v>nov-98</c:v>
                      </c:pt>
                      <c:pt idx="190">
                        <c:v>dic-98</c:v>
                      </c:pt>
                      <c:pt idx="191">
                        <c:v>ene-99</c:v>
                      </c:pt>
                      <c:pt idx="192">
                        <c:v>feb-99</c:v>
                      </c:pt>
                      <c:pt idx="193">
                        <c:v>mar-99</c:v>
                      </c:pt>
                      <c:pt idx="194">
                        <c:v>abr-99</c:v>
                      </c:pt>
                      <c:pt idx="195">
                        <c:v>may-99</c:v>
                      </c:pt>
                      <c:pt idx="196">
                        <c:v>jun-99</c:v>
                      </c:pt>
                      <c:pt idx="197">
                        <c:v>jul-99</c:v>
                      </c:pt>
                      <c:pt idx="198">
                        <c:v>ago-99</c:v>
                      </c:pt>
                      <c:pt idx="199">
                        <c:v>sep-99</c:v>
                      </c:pt>
                      <c:pt idx="200">
                        <c:v>oct-99</c:v>
                      </c:pt>
                      <c:pt idx="201">
                        <c:v>nov-99</c:v>
                      </c:pt>
                      <c:pt idx="202">
                        <c:v>dic-99</c:v>
                      </c:pt>
                      <c:pt idx="203">
                        <c:v>ene-00</c:v>
                      </c:pt>
                      <c:pt idx="204">
                        <c:v>feb-00</c:v>
                      </c:pt>
                      <c:pt idx="205">
                        <c:v>mar-00</c:v>
                      </c:pt>
                      <c:pt idx="206">
                        <c:v>abr-00</c:v>
                      </c:pt>
                      <c:pt idx="207">
                        <c:v>may-00</c:v>
                      </c:pt>
                      <c:pt idx="208">
                        <c:v>jun-00</c:v>
                      </c:pt>
                      <c:pt idx="209">
                        <c:v>jul-00</c:v>
                      </c:pt>
                      <c:pt idx="210">
                        <c:v>ago-00</c:v>
                      </c:pt>
                      <c:pt idx="211">
                        <c:v>sep-00</c:v>
                      </c:pt>
                      <c:pt idx="212">
                        <c:v>oct-00</c:v>
                      </c:pt>
                      <c:pt idx="213">
                        <c:v>nov-00</c:v>
                      </c:pt>
                      <c:pt idx="214">
                        <c:v>dic-00</c:v>
                      </c:pt>
                      <c:pt idx="215">
                        <c:v>ene-01</c:v>
                      </c:pt>
                      <c:pt idx="216">
                        <c:v>feb-01</c:v>
                      </c:pt>
                      <c:pt idx="217">
                        <c:v>mar-01</c:v>
                      </c:pt>
                      <c:pt idx="218">
                        <c:v>abr-01</c:v>
                      </c:pt>
                      <c:pt idx="219">
                        <c:v>may-01</c:v>
                      </c:pt>
                      <c:pt idx="220">
                        <c:v>jun-01</c:v>
                      </c:pt>
                      <c:pt idx="221">
                        <c:v>jul-01</c:v>
                      </c:pt>
                      <c:pt idx="222">
                        <c:v>ago-01</c:v>
                      </c:pt>
                      <c:pt idx="223">
                        <c:v>sep-01</c:v>
                      </c:pt>
                      <c:pt idx="224">
                        <c:v>oct-01</c:v>
                      </c:pt>
                      <c:pt idx="225">
                        <c:v>nov-01</c:v>
                      </c:pt>
                      <c:pt idx="226">
                        <c:v>dic-01</c:v>
                      </c:pt>
                      <c:pt idx="227">
                        <c:v>ene-02</c:v>
                      </c:pt>
                      <c:pt idx="228">
                        <c:v>feb-02</c:v>
                      </c:pt>
                      <c:pt idx="229">
                        <c:v>mar-02</c:v>
                      </c:pt>
                      <c:pt idx="230">
                        <c:v>abr-02</c:v>
                      </c:pt>
                      <c:pt idx="231">
                        <c:v>may-02</c:v>
                      </c:pt>
                      <c:pt idx="232">
                        <c:v>jun-02</c:v>
                      </c:pt>
                      <c:pt idx="233">
                        <c:v>jul-02</c:v>
                      </c:pt>
                      <c:pt idx="234">
                        <c:v>ago-02</c:v>
                      </c:pt>
                      <c:pt idx="235">
                        <c:v>sep-02</c:v>
                      </c:pt>
                      <c:pt idx="236">
                        <c:v>oct-02</c:v>
                      </c:pt>
                      <c:pt idx="237">
                        <c:v>nov-02</c:v>
                      </c:pt>
                      <c:pt idx="238">
                        <c:v>dic-02</c:v>
                      </c:pt>
                      <c:pt idx="239">
                        <c:v>ene-03</c:v>
                      </c:pt>
                      <c:pt idx="240">
                        <c:v>feb-03</c:v>
                      </c:pt>
                      <c:pt idx="241">
                        <c:v>mar-03</c:v>
                      </c:pt>
                      <c:pt idx="242">
                        <c:v>abr-03</c:v>
                      </c:pt>
                      <c:pt idx="243">
                        <c:v>may-03</c:v>
                      </c:pt>
                      <c:pt idx="244">
                        <c:v>jun-03</c:v>
                      </c:pt>
                      <c:pt idx="245">
                        <c:v>jul-03</c:v>
                      </c:pt>
                      <c:pt idx="246">
                        <c:v>ago-03</c:v>
                      </c:pt>
                      <c:pt idx="247">
                        <c:v>sep-03</c:v>
                      </c:pt>
                      <c:pt idx="248">
                        <c:v>oct-03</c:v>
                      </c:pt>
                      <c:pt idx="249">
                        <c:v>nov-03</c:v>
                      </c:pt>
                      <c:pt idx="250">
                        <c:v>dic-03</c:v>
                      </c:pt>
                      <c:pt idx="251">
                        <c:v>ene-04</c:v>
                      </c:pt>
                      <c:pt idx="252">
                        <c:v>feb-04</c:v>
                      </c:pt>
                      <c:pt idx="253">
                        <c:v>mar-04</c:v>
                      </c:pt>
                      <c:pt idx="254">
                        <c:v>abr-04</c:v>
                      </c:pt>
                      <c:pt idx="255">
                        <c:v>may-04</c:v>
                      </c:pt>
                      <c:pt idx="256">
                        <c:v>jun-04</c:v>
                      </c:pt>
                      <c:pt idx="257">
                        <c:v>jul-04</c:v>
                      </c:pt>
                      <c:pt idx="258">
                        <c:v>ago-04</c:v>
                      </c:pt>
                      <c:pt idx="259">
                        <c:v>sep-04</c:v>
                      </c:pt>
                      <c:pt idx="260">
                        <c:v>oct-04</c:v>
                      </c:pt>
                      <c:pt idx="261">
                        <c:v>nov-04</c:v>
                      </c:pt>
                      <c:pt idx="262">
                        <c:v>dic-04</c:v>
                      </c:pt>
                      <c:pt idx="263">
                        <c:v>ene-05</c:v>
                      </c:pt>
                      <c:pt idx="264">
                        <c:v>feb-05</c:v>
                      </c:pt>
                      <c:pt idx="265">
                        <c:v>mar-05</c:v>
                      </c:pt>
                      <c:pt idx="266">
                        <c:v>abr-05</c:v>
                      </c:pt>
                      <c:pt idx="267">
                        <c:v>may-05</c:v>
                      </c:pt>
                      <c:pt idx="268">
                        <c:v>jun-05</c:v>
                      </c:pt>
                      <c:pt idx="269">
                        <c:v>jul-05</c:v>
                      </c:pt>
                      <c:pt idx="270">
                        <c:v>ago-05</c:v>
                      </c:pt>
                      <c:pt idx="271">
                        <c:v>sep-05</c:v>
                      </c:pt>
                      <c:pt idx="272">
                        <c:v>oct-05</c:v>
                      </c:pt>
                      <c:pt idx="273">
                        <c:v>nov-05</c:v>
                      </c:pt>
                      <c:pt idx="274">
                        <c:v>dic-05</c:v>
                      </c:pt>
                      <c:pt idx="275">
                        <c:v>ene-06</c:v>
                      </c:pt>
                      <c:pt idx="276">
                        <c:v>feb-06</c:v>
                      </c:pt>
                      <c:pt idx="277">
                        <c:v>mar-06</c:v>
                      </c:pt>
                      <c:pt idx="278">
                        <c:v>abr-06</c:v>
                      </c:pt>
                      <c:pt idx="279">
                        <c:v>may-06</c:v>
                      </c:pt>
                      <c:pt idx="280">
                        <c:v>jun-06</c:v>
                      </c:pt>
                      <c:pt idx="281">
                        <c:v>jul-06</c:v>
                      </c:pt>
                      <c:pt idx="282">
                        <c:v>ago-06</c:v>
                      </c:pt>
                      <c:pt idx="283">
                        <c:v>sep-06</c:v>
                      </c:pt>
                      <c:pt idx="284">
                        <c:v>oct-06</c:v>
                      </c:pt>
                      <c:pt idx="285">
                        <c:v>nov-06</c:v>
                      </c:pt>
                      <c:pt idx="286">
                        <c:v>dic-06</c:v>
                      </c:pt>
                      <c:pt idx="287">
                        <c:v>ene-07</c:v>
                      </c:pt>
                      <c:pt idx="288">
                        <c:v>feb-07</c:v>
                      </c:pt>
                      <c:pt idx="289">
                        <c:v>mar-07</c:v>
                      </c:pt>
                      <c:pt idx="290">
                        <c:v>abr-07</c:v>
                      </c:pt>
                      <c:pt idx="291">
                        <c:v>may-07</c:v>
                      </c:pt>
                      <c:pt idx="292">
                        <c:v>jun-07</c:v>
                      </c:pt>
                      <c:pt idx="293">
                        <c:v>jul-07</c:v>
                      </c:pt>
                      <c:pt idx="294">
                        <c:v>ago-07</c:v>
                      </c:pt>
                      <c:pt idx="295">
                        <c:v>sep-07</c:v>
                      </c:pt>
                      <c:pt idx="296">
                        <c:v>oct-07</c:v>
                      </c:pt>
                      <c:pt idx="297">
                        <c:v>nov-07</c:v>
                      </c:pt>
                      <c:pt idx="298">
                        <c:v>dic-07</c:v>
                      </c:pt>
                      <c:pt idx="299">
                        <c:v>ene-08</c:v>
                      </c:pt>
                      <c:pt idx="300">
                        <c:v>feb-08</c:v>
                      </c:pt>
                      <c:pt idx="301">
                        <c:v>mar-08</c:v>
                      </c:pt>
                      <c:pt idx="302">
                        <c:v>abr-08</c:v>
                      </c:pt>
                      <c:pt idx="303">
                        <c:v>may-08</c:v>
                      </c:pt>
                      <c:pt idx="304">
                        <c:v>jun-08</c:v>
                      </c:pt>
                      <c:pt idx="305">
                        <c:v>jul-08</c:v>
                      </c:pt>
                      <c:pt idx="306">
                        <c:v>ago-08</c:v>
                      </c:pt>
                      <c:pt idx="307">
                        <c:v>sep-08</c:v>
                      </c:pt>
                      <c:pt idx="308">
                        <c:v>oct-08</c:v>
                      </c:pt>
                      <c:pt idx="309">
                        <c:v>nov-08</c:v>
                      </c:pt>
                      <c:pt idx="310">
                        <c:v>dic-08</c:v>
                      </c:pt>
                      <c:pt idx="311">
                        <c:v>ene-09</c:v>
                      </c:pt>
                      <c:pt idx="312">
                        <c:v>feb-09</c:v>
                      </c:pt>
                      <c:pt idx="313">
                        <c:v>mar-09</c:v>
                      </c:pt>
                      <c:pt idx="314">
                        <c:v>abr-09</c:v>
                      </c:pt>
                      <c:pt idx="315">
                        <c:v>may-09</c:v>
                      </c:pt>
                      <c:pt idx="316">
                        <c:v>jun-09</c:v>
                      </c:pt>
                      <c:pt idx="317">
                        <c:v>jul-09</c:v>
                      </c:pt>
                      <c:pt idx="318">
                        <c:v>ago-09</c:v>
                      </c:pt>
                      <c:pt idx="319">
                        <c:v>sep-09</c:v>
                      </c:pt>
                      <c:pt idx="320">
                        <c:v>oct-09</c:v>
                      </c:pt>
                      <c:pt idx="321">
                        <c:v>nov-09</c:v>
                      </c:pt>
                      <c:pt idx="322">
                        <c:v>dic-09</c:v>
                      </c:pt>
                      <c:pt idx="323">
                        <c:v>ene-10</c:v>
                      </c:pt>
                      <c:pt idx="324">
                        <c:v>feb-10</c:v>
                      </c:pt>
                      <c:pt idx="325">
                        <c:v>mar-10</c:v>
                      </c:pt>
                      <c:pt idx="326">
                        <c:v>abr-10</c:v>
                      </c:pt>
                      <c:pt idx="327">
                        <c:v>may-10</c:v>
                      </c:pt>
                      <c:pt idx="328">
                        <c:v>jun-10</c:v>
                      </c:pt>
                      <c:pt idx="329">
                        <c:v>jul-10</c:v>
                      </c:pt>
                      <c:pt idx="330">
                        <c:v>ago-10</c:v>
                      </c:pt>
                      <c:pt idx="331">
                        <c:v>sep-10</c:v>
                      </c:pt>
                      <c:pt idx="332">
                        <c:v>oct-10</c:v>
                      </c:pt>
                      <c:pt idx="333">
                        <c:v>nov-10</c:v>
                      </c:pt>
                      <c:pt idx="334">
                        <c:v>dic-10</c:v>
                      </c:pt>
                      <c:pt idx="335">
                        <c:v>ene-11</c:v>
                      </c:pt>
                      <c:pt idx="336">
                        <c:v>feb-11</c:v>
                      </c:pt>
                      <c:pt idx="337">
                        <c:v>mar-11</c:v>
                      </c:pt>
                      <c:pt idx="338">
                        <c:v>abr-11</c:v>
                      </c:pt>
                      <c:pt idx="339">
                        <c:v>may-11</c:v>
                      </c:pt>
                      <c:pt idx="340">
                        <c:v>jun-11</c:v>
                      </c:pt>
                      <c:pt idx="341">
                        <c:v>jul-11</c:v>
                      </c:pt>
                      <c:pt idx="342">
                        <c:v>ago-11</c:v>
                      </c:pt>
                      <c:pt idx="343">
                        <c:v>sep-11</c:v>
                      </c:pt>
                      <c:pt idx="344">
                        <c:v>oct-11</c:v>
                      </c:pt>
                      <c:pt idx="345">
                        <c:v>nov-11</c:v>
                      </c:pt>
                      <c:pt idx="346">
                        <c:v>dic-11</c:v>
                      </c:pt>
                      <c:pt idx="347">
                        <c:v>ene-12</c:v>
                      </c:pt>
                      <c:pt idx="348">
                        <c:v>feb-12</c:v>
                      </c:pt>
                      <c:pt idx="349">
                        <c:v>mar-12</c:v>
                      </c:pt>
                      <c:pt idx="350">
                        <c:v>abr-12</c:v>
                      </c:pt>
                      <c:pt idx="351">
                        <c:v>may-12</c:v>
                      </c:pt>
                      <c:pt idx="352">
                        <c:v>jun-12</c:v>
                      </c:pt>
                      <c:pt idx="353">
                        <c:v>jul-12</c:v>
                      </c:pt>
                      <c:pt idx="354">
                        <c:v>ago-12</c:v>
                      </c:pt>
                      <c:pt idx="355">
                        <c:v>sep-12</c:v>
                      </c:pt>
                      <c:pt idx="356">
                        <c:v>oct-12</c:v>
                      </c:pt>
                      <c:pt idx="357">
                        <c:v>nov-12</c:v>
                      </c:pt>
                      <c:pt idx="358">
                        <c:v>dic-12</c:v>
                      </c:pt>
                      <c:pt idx="359">
                        <c:v>ene-13</c:v>
                      </c:pt>
                      <c:pt idx="360">
                        <c:v>feb-13</c:v>
                      </c:pt>
                      <c:pt idx="361">
                        <c:v>mar-13</c:v>
                      </c:pt>
                      <c:pt idx="362">
                        <c:v>abr-13</c:v>
                      </c:pt>
                      <c:pt idx="363">
                        <c:v>may-13</c:v>
                      </c:pt>
                      <c:pt idx="364">
                        <c:v>jun-13</c:v>
                      </c:pt>
                      <c:pt idx="365">
                        <c:v>jul-13</c:v>
                      </c:pt>
                    </c:strCache>
                  </c:strRef>
                </c:cat>
                <c:val>
                  <c:numRef>
                    <c:extLst>
                      <c:ext xmlns:c15="http://schemas.microsoft.com/office/drawing/2012/chart" uri="{02D57815-91ED-43cb-92C2-25804820EDAC}">
                        <c15:fullRef>
                          <c15:sqref>Datos!$K$2:$K$368</c15:sqref>
                        </c15:fullRef>
                        <c15:formulaRef>
                          <c15:sqref>Datos!$K$4:$K$368</c15:sqref>
                        </c15:formulaRef>
                      </c:ext>
                    </c:extLst>
                    <c:numCache>
                      <c:formatCode>_-* #,##0.000_-;\-* #,##0.000_-;_-* "-"??_-;_-@_-</c:formatCode>
                      <c:ptCount val="365"/>
                      <c:pt idx="322">
                        <c:v>39.251126456920623</c:v>
                      </c:pt>
                      <c:pt idx="323">
                        <c:v>39.251126456920623</c:v>
                      </c:pt>
                      <c:pt idx="324">
                        <c:v>37.86331813000001</c:v>
                      </c:pt>
                      <c:pt idx="325">
                        <c:v>37.942900377587605</c:v>
                      </c:pt>
                      <c:pt idx="326">
                        <c:v>46.797218925203239</c:v>
                      </c:pt>
                      <c:pt idx="327">
                        <c:v>46.797218925203239</c:v>
                      </c:pt>
                      <c:pt idx="328">
                        <c:v>46.797218925203239</c:v>
                      </c:pt>
                      <c:pt idx="329">
                        <c:v>50.935634745217399</c:v>
                      </c:pt>
                      <c:pt idx="330">
                        <c:v>51.099384641739142</c:v>
                      </c:pt>
                      <c:pt idx="331">
                        <c:v>49.684418700000002</c:v>
                      </c:pt>
                      <c:pt idx="332">
                        <c:v>49.05454976</c:v>
                      </c:pt>
                      <c:pt idx="333">
                        <c:v>49.05454976</c:v>
                      </c:pt>
                      <c:pt idx="334">
                        <c:v>41.557738239999999</c:v>
                      </c:pt>
                      <c:pt idx="335">
                        <c:v>41.557738239999999</c:v>
                      </c:pt>
                      <c:pt idx="336">
                        <c:v>41.557738239999999</c:v>
                      </c:pt>
                      <c:pt idx="337">
                        <c:v>44.790196649999999</c:v>
                      </c:pt>
                      <c:pt idx="338">
                        <c:v>45.770601249999999</c:v>
                      </c:pt>
                      <c:pt idx="339">
                        <c:v>45.770601249999999</c:v>
                      </c:pt>
                      <c:pt idx="340">
                        <c:v>48.430740149999998</c:v>
                      </c:pt>
                      <c:pt idx="341">
                        <c:v>48.430740149999998</c:v>
                      </c:pt>
                      <c:pt idx="342">
                        <c:v>48.430740149999998</c:v>
                      </c:pt>
                      <c:pt idx="343">
                        <c:v>48.838662990000003</c:v>
                      </c:pt>
                      <c:pt idx="344">
                        <c:v>48.10103574</c:v>
                      </c:pt>
                      <c:pt idx="345">
                        <c:v>48.10103574</c:v>
                      </c:pt>
                      <c:pt idx="346">
                        <c:v>41.365652490000002</c:v>
                      </c:pt>
                      <c:pt idx="347">
                        <c:v>41.365652490000002</c:v>
                      </c:pt>
                      <c:pt idx="348">
                        <c:v>41.365652490000002</c:v>
                      </c:pt>
                      <c:pt idx="349">
                        <c:v>41.144931</c:v>
                      </c:pt>
                      <c:pt idx="350">
                        <c:v>40.923588599999995</c:v>
                      </c:pt>
                      <c:pt idx="351">
                        <c:v>40.923588599999995</c:v>
                      </c:pt>
                      <c:pt idx="352">
                        <c:v>39.839205</c:v>
                      </c:pt>
                      <c:pt idx="353">
                        <c:v>39.839205</c:v>
                      </c:pt>
                      <c:pt idx="354">
                        <c:v>39.624658199999999</c:v>
                      </c:pt>
                      <c:pt idx="355">
                        <c:v>38.773370068235266</c:v>
                      </c:pt>
                      <c:pt idx="356">
                        <c:v>37.429674945882326</c:v>
                      </c:pt>
                      <c:pt idx="357">
                        <c:v>37.429674945882326</c:v>
                      </c:pt>
                      <c:pt idx="358">
                        <c:v>37.429674945882326</c:v>
                      </c:pt>
                      <c:pt idx="359">
                        <c:v>37.429674945882326</c:v>
                      </c:pt>
                      <c:pt idx="360">
                        <c:v>37.429674945882326</c:v>
                      </c:pt>
                      <c:pt idx="361">
                        <c:v>37.233629135999998</c:v>
                      </c:pt>
                      <c:pt idx="362">
                        <c:v>37.233629135999998</c:v>
                      </c:pt>
                      <c:pt idx="363">
                        <c:v>37.233629135999998</c:v>
                      </c:pt>
                      <c:pt idx="364">
                        <c:v>37.233629135999998</c:v>
                      </c:pt>
                    </c:numCache>
                  </c:numRef>
                </c:val>
                <c:smooth val="0"/>
              </c15:ser>
            </c15:filteredLineSeries>
            <c15:filteredLineSeries>
              <c15:ser>
                <c:idx val="8"/>
                <c:order val="8"/>
                <c:tx>
                  <c:strRef>
                    <c:extLst xmlns:c15="http://schemas.microsoft.com/office/drawing/2012/chart">
                      <c:ext xmlns:c15="http://schemas.microsoft.com/office/drawing/2012/chart" uri="{02D57815-91ED-43cb-92C2-25804820EDAC}">
                        <c15:formulaRef>
                          <c15:sqref>Datos!$M$1</c15:sqref>
                        </c15:formulaRef>
                      </c:ext>
                    </c:extLst>
                    <c:strCache>
                      <c:ptCount val="1"/>
                      <c:pt idx="0">
                        <c:v>PNP SING [$/kWh]</c:v>
                      </c:pt>
                    </c:strCache>
                  </c:strRef>
                </c:tx>
                <c:spPr>
                  <a:ln w="28575" cap="rnd">
                    <a:solidFill>
                      <a:schemeClr val="accent3">
                        <a:lumMod val="60000"/>
                      </a:schemeClr>
                    </a:solidFill>
                    <a:round/>
                  </a:ln>
                  <a:effectLst/>
                </c:spPr>
                <c:marker>
                  <c:symbol val="none"/>
                </c:marker>
                <c:cat>
                  <c:strRef>
                    <c:extLst>
                      <c:ext xmlns:c15="http://schemas.microsoft.com/office/drawing/2012/chart" uri="{02D57815-91ED-43cb-92C2-25804820EDAC}">
                        <c15:fullRef>
                          <c15:sqref>Datos!$A$1:$A$368</c15:sqref>
                        </c15:fullRef>
                        <c15:formulaRef>
                          <c15:sqref>Datos!$A$3:$A$368</c15:sqref>
                        </c15:formulaRef>
                      </c:ext>
                    </c:extLst>
                    <c:strCache>
                      <c:ptCount val="366"/>
                      <c:pt idx="0">
                        <c:v>feb-83</c:v>
                      </c:pt>
                      <c:pt idx="1">
                        <c:v>mar-83</c:v>
                      </c:pt>
                      <c:pt idx="2">
                        <c:v>abr-83</c:v>
                      </c:pt>
                      <c:pt idx="3">
                        <c:v>may-83</c:v>
                      </c:pt>
                      <c:pt idx="4">
                        <c:v>jun-83</c:v>
                      </c:pt>
                      <c:pt idx="5">
                        <c:v>jul-83</c:v>
                      </c:pt>
                      <c:pt idx="6">
                        <c:v>ago-83</c:v>
                      </c:pt>
                      <c:pt idx="7">
                        <c:v>sep-83</c:v>
                      </c:pt>
                      <c:pt idx="8">
                        <c:v>oct-83</c:v>
                      </c:pt>
                      <c:pt idx="9">
                        <c:v>nov-83</c:v>
                      </c:pt>
                      <c:pt idx="10">
                        <c:v>dic-83</c:v>
                      </c:pt>
                      <c:pt idx="11">
                        <c:v>ene-84</c:v>
                      </c:pt>
                      <c:pt idx="12">
                        <c:v>feb-84</c:v>
                      </c:pt>
                      <c:pt idx="13">
                        <c:v>mar-84</c:v>
                      </c:pt>
                      <c:pt idx="14">
                        <c:v>abr-84</c:v>
                      </c:pt>
                      <c:pt idx="15">
                        <c:v>may-84</c:v>
                      </c:pt>
                      <c:pt idx="16">
                        <c:v>jun-84</c:v>
                      </c:pt>
                      <c:pt idx="17">
                        <c:v>jul-84</c:v>
                      </c:pt>
                      <c:pt idx="18">
                        <c:v>ago-84</c:v>
                      </c:pt>
                      <c:pt idx="19">
                        <c:v>sep-84</c:v>
                      </c:pt>
                      <c:pt idx="20">
                        <c:v>oct-84</c:v>
                      </c:pt>
                      <c:pt idx="21">
                        <c:v>nov-84</c:v>
                      </c:pt>
                      <c:pt idx="22">
                        <c:v>dic-84</c:v>
                      </c:pt>
                      <c:pt idx="23">
                        <c:v>ene-85</c:v>
                      </c:pt>
                      <c:pt idx="24">
                        <c:v>feb-85</c:v>
                      </c:pt>
                      <c:pt idx="25">
                        <c:v>mar-85</c:v>
                      </c:pt>
                      <c:pt idx="26">
                        <c:v>abr-85</c:v>
                      </c:pt>
                      <c:pt idx="27">
                        <c:v>may-85</c:v>
                      </c:pt>
                      <c:pt idx="28">
                        <c:v>jun-85</c:v>
                      </c:pt>
                      <c:pt idx="29">
                        <c:v>jul-85</c:v>
                      </c:pt>
                      <c:pt idx="30">
                        <c:v>ago-85</c:v>
                      </c:pt>
                      <c:pt idx="31">
                        <c:v>sep-85</c:v>
                      </c:pt>
                      <c:pt idx="32">
                        <c:v>oct-85</c:v>
                      </c:pt>
                      <c:pt idx="33">
                        <c:v>nov-85</c:v>
                      </c:pt>
                      <c:pt idx="34">
                        <c:v>dic-85</c:v>
                      </c:pt>
                      <c:pt idx="35">
                        <c:v>ene-86</c:v>
                      </c:pt>
                      <c:pt idx="36">
                        <c:v>feb-86</c:v>
                      </c:pt>
                      <c:pt idx="37">
                        <c:v>mar-86</c:v>
                      </c:pt>
                      <c:pt idx="38">
                        <c:v>abr-86</c:v>
                      </c:pt>
                      <c:pt idx="39">
                        <c:v>may-86</c:v>
                      </c:pt>
                      <c:pt idx="40">
                        <c:v>jun-86</c:v>
                      </c:pt>
                      <c:pt idx="41">
                        <c:v>jul-86</c:v>
                      </c:pt>
                      <c:pt idx="42">
                        <c:v>ago-86</c:v>
                      </c:pt>
                      <c:pt idx="43">
                        <c:v>sep-86</c:v>
                      </c:pt>
                      <c:pt idx="44">
                        <c:v>oct-86</c:v>
                      </c:pt>
                      <c:pt idx="45">
                        <c:v>nov-86</c:v>
                      </c:pt>
                      <c:pt idx="46">
                        <c:v>dic-86</c:v>
                      </c:pt>
                      <c:pt idx="47">
                        <c:v>ene-87</c:v>
                      </c:pt>
                      <c:pt idx="48">
                        <c:v>feb-87</c:v>
                      </c:pt>
                      <c:pt idx="49">
                        <c:v>mar-87</c:v>
                      </c:pt>
                      <c:pt idx="50">
                        <c:v>abr-87</c:v>
                      </c:pt>
                      <c:pt idx="51">
                        <c:v>may-87</c:v>
                      </c:pt>
                      <c:pt idx="52">
                        <c:v>jun-87</c:v>
                      </c:pt>
                      <c:pt idx="53">
                        <c:v>jul-87</c:v>
                      </c:pt>
                      <c:pt idx="54">
                        <c:v>ago-87</c:v>
                      </c:pt>
                      <c:pt idx="55">
                        <c:v>sep-87</c:v>
                      </c:pt>
                      <c:pt idx="56">
                        <c:v>oct-87</c:v>
                      </c:pt>
                      <c:pt idx="57">
                        <c:v>nov-87</c:v>
                      </c:pt>
                      <c:pt idx="58">
                        <c:v>dic-87</c:v>
                      </c:pt>
                      <c:pt idx="59">
                        <c:v>ene-88</c:v>
                      </c:pt>
                      <c:pt idx="60">
                        <c:v>feb-88</c:v>
                      </c:pt>
                      <c:pt idx="61">
                        <c:v>mar-88</c:v>
                      </c:pt>
                      <c:pt idx="62">
                        <c:v>abr-88</c:v>
                      </c:pt>
                      <c:pt idx="63">
                        <c:v>may-88</c:v>
                      </c:pt>
                      <c:pt idx="64">
                        <c:v>jun-88</c:v>
                      </c:pt>
                      <c:pt idx="65">
                        <c:v>jul-88</c:v>
                      </c:pt>
                      <c:pt idx="66">
                        <c:v>ago-88</c:v>
                      </c:pt>
                      <c:pt idx="67">
                        <c:v>sep-88</c:v>
                      </c:pt>
                      <c:pt idx="68">
                        <c:v>oct-88</c:v>
                      </c:pt>
                      <c:pt idx="69">
                        <c:v>nov-88</c:v>
                      </c:pt>
                      <c:pt idx="70">
                        <c:v>dic-88</c:v>
                      </c:pt>
                      <c:pt idx="71">
                        <c:v>ene-89</c:v>
                      </c:pt>
                      <c:pt idx="72">
                        <c:v>feb-89</c:v>
                      </c:pt>
                      <c:pt idx="73">
                        <c:v>mar-89</c:v>
                      </c:pt>
                      <c:pt idx="74">
                        <c:v>abr-89</c:v>
                      </c:pt>
                      <c:pt idx="75">
                        <c:v>may-89</c:v>
                      </c:pt>
                      <c:pt idx="76">
                        <c:v>jun-89</c:v>
                      </c:pt>
                      <c:pt idx="77">
                        <c:v>jul-89</c:v>
                      </c:pt>
                      <c:pt idx="78">
                        <c:v>ago-89</c:v>
                      </c:pt>
                      <c:pt idx="79">
                        <c:v>sep-89</c:v>
                      </c:pt>
                      <c:pt idx="80">
                        <c:v>oct-89</c:v>
                      </c:pt>
                      <c:pt idx="81">
                        <c:v>nov-89</c:v>
                      </c:pt>
                      <c:pt idx="82">
                        <c:v>dic-89</c:v>
                      </c:pt>
                      <c:pt idx="83">
                        <c:v>ene-90</c:v>
                      </c:pt>
                      <c:pt idx="84">
                        <c:v>feb-90</c:v>
                      </c:pt>
                      <c:pt idx="85">
                        <c:v>mar-90</c:v>
                      </c:pt>
                      <c:pt idx="86">
                        <c:v>abr-90</c:v>
                      </c:pt>
                      <c:pt idx="87">
                        <c:v>may-90</c:v>
                      </c:pt>
                      <c:pt idx="88">
                        <c:v>jun-90</c:v>
                      </c:pt>
                      <c:pt idx="89">
                        <c:v>jul-90</c:v>
                      </c:pt>
                      <c:pt idx="90">
                        <c:v>ago-90</c:v>
                      </c:pt>
                      <c:pt idx="91">
                        <c:v>sep-90</c:v>
                      </c:pt>
                      <c:pt idx="92">
                        <c:v>oct-90</c:v>
                      </c:pt>
                      <c:pt idx="93">
                        <c:v>nov-90</c:v>
                      </c:pt>
                      <c:pt idx="94">
                        <c:v>dic-90</c:v>
                      </c:pt>
                      <c:pt idx="95">
                        <c:v>ene-91</c:v>
                      </c:pt>
                      <c:pt idx="96">
                        <c:v>feb-91</c:v>
                      </c:pt>
                      <c:pt idx="97">
                        <c:v>mar-91</c:v>
                      </c:pt>
                      <c:pt idx="98">
                        <c:v>abr-91</c:v>
                      </c:pt>
                      <c:pt idx="99">
                        <c:v>may-91</c:v>
                      </c:pt>
                      <c:pt idx="100">
                        <c:v>jun-91</c:v>
                      </c:pt>
                      <c:pt idx="101">
                        <c:v>jul-91</c:v>
                      </c:pt>
                      <c:pt idx="102">
                        <c:v>ago-91</c:v>
                      </c:pt>
                      <c:pt idx="103">
                        <c:v>sep-91</c:v>
                      </c:pt>
                      <c:pt idx="104">
                        <c:v>oct-91</c:v>
                      </c:pt>
                      <c:pt idx="105">
                        <c:v>nov-91</c:v>
                      </c:pt>
                      <c:pt idx="106">
                        <c:v>dic-91</c:v>
                      </c:pt>
                      <c:pt idx="107">
                        <c:v>ene-92</c:v>
                      </c:pt>
                      <c:pt idx="108">
                        <c:v>feb-92</c:v>
                      </c:pt>
                      <c:pt idx="109">
                        <c:v>mar-92</c:v>
                      </c:pt>
                      <c:pt idx="110">
                        <c:v>abr-92</c:v>
                      </c:pt>
                      <c:pt idx="111">
                        <c:v>may-92</c:v>
                      </c:pt>
                      <c:pt idx="112">
                        <c:v>jun-92</c:v>
                      </c:pt>
                      <c:pt idx="113">
                        <c:v>jul-92</c:v>
                      </c:pt>
                      <c:pt idx="114">
                        <c:v>ago-92</c:v>
                      </c:pt>
                      <c:pt idx="115">
                        <c:v>sep-92</c:v>
                      </c:pt>
                      <c:pt idx="116">
                        <c:v>oct-92</c:v>
                      </c:pt>
                      <c:pt idx="117">
                        <c:v>nov-92</c:v>
                      </c:pt>
                      <c:pt idx="118">
                        <c:v>dic-92</c:v>
                      </c:pt>
                      <c:pt idx="119">
                        <c:v>ene-93</c:v>
                      </c:pt>
                      <c:pt idx="120">
                        <c:v>feb-93</c:v>
                      </c:pt>
                      <c:pt idx="121">
                        <c:v>mar-93</c:v>
                      </c:pt>
                      <c:pt idx="122">
                        <c:v>abr-93</c:v>
                      </c:pt>
                      <c:pt idx="123">
                        <c:v>may-93</c:v>
                      </c:pt>
                      <c:pt idx="124">
                        <c:v>jun-93</c:v>
                      </c:pt>
                      <c:pt idx="125">
                        <c:v>jul-93</c:v>
                      </c:pt>
                      <c:pt idx="126">
                        <c:v>ago-93</c:v>
                      </c:pt>
                      <c:pt idx="127">
                        <c:v>sep-93</c:v>
                      </c:pt>
                      <c:pt idx="128">
                        <c:v>oct-93</c:v>
                      </c:pt>
                      <c:pt idx="129">
                        <c:v>nov-93</c:v>
                      </c:pt>
                      <c:pt idx="130">
                        <c:v>dic-93</c:v>
                      </c:pt>
                      <c:pt idx="131">
                        <c:v>ene-94</c:v>
                      </c:pt>
                      <c:pt idx="132">
                        <c:v>feb-94</c:v>
                      </c:pt>
                      <c:pt idx="133">
                        <c:v>mar-94</c:v>
                      </c:pt>
                      <c:pt idx="134">
                        <c:v>abr-94</c:v>
                      </c:pt>
                      <c:pt idx="135">
                        <c:v>may-94</c:v>
                      </c:pt>
                      <c:pt idx="136">
                        <c:v>jun-94</c:v>
                      </c:pt>
                      <c:pt idx="137">
                        <c:v>jul-94</c:v>
                      </c:pt>
                      <c:pt idx="138">
                        <c:v>ago-94</c:v>
                      </c:pt>
                      <c:pt idx="139">
                        <c:v>sep-94</c:v>
                      </c:pt>
                      <c:pt idx="140">
                        <c:v>oct-94</c:v>
                      </c:pt>
                      <c:pt idx="141">
                        <c:v>nov-94</c:v>
                      </c:pt>
                      <c:pt idx="142">
                        <c:v>dic-94</c:v>
                      </c:pt>
                      <c:pt idx="143">
                        <c:v>ene-95</c:v>
                      </c:pt>
                      <c:pt idx="144">
                        <c:v>feb-95</c:v>
                      </c:pt>
                      <c:pt idx="145">
                        <c:v>mar-95</c:v>
                      </c:pt>
                      <c:pt idx="146">
                        <c:v>abr-95</c:v>
                      </c:pt>
                      <c:pt idx="147">
                        <c:v>may-95</c:v>
                      </c:pt>
                      <c:pt idx="148">
                        <c:v>jun-95</c:v>
                      </c:pt>
                      <c:pt idx="149">
                        <c:v>jul-95</c:v>
                      </c:pt>
                      <c:pt idx="150">
                        <c:v>ago-95</c:v>
                      </c:pt>
                      <c:pt idx="151">
                        <c:v>sep-95</c:v>
                      </c:pt>
                      <c:pt idx="152">
                        <c:v>oct-95</c:v>
                      </c:pt>
                      <c:pt idx="153">
                        <c:v>nov-95</c:v>
                      </c:pt>
                      <c:pt idx="154">
                        <c:v>dic-95</c:v>
                      </c:pt>
                      <c:pt idx="155">
                        <c:v>ene-96</c:v>
                      </c:pt>
                      <c:pt idx="156">
                        <c:v>feb-96</c:v>
                      </c:pt>
                      <c:pt idx="157">
                        <c:v>mar-96</c:v>
                      </c:pt>
                      <c:pt idx="158">
                        <c:v>abr-96</c:v>
                      </c:pt>
                      <c:pt idx="159">
                        <c:v>may-96</c:v>
                      </c:pt>
                      <c:pt idx="160">
                        <c:v>jun-96</c:v>
                      </c:pt>
                      <c:pt idx="161">
                        <c:v>jul-96</c:v>
                      </c:pt>
                      <c:pt idx="162">
                        <c:v>ago-96</c:v>
                      </c:pt>
                      <c:pt idx="163">
                        <c:v>sep-96</c:v>
                      </c:pt>
                      <c:pt idx="164">
                        <c:v>oct-96</c:v>
                      </c:pt>
                      <c:pt idx="165">
                        <c:v>nov-96</c:v>
                      </c:pt>
                      <c:pt idx="166">
                        <c:v>dic-96</c:v>
                      </c:pt>
                      <c:pt idx="167">
                        <c:v>ene-97</c:v>
                      </c:pt>
                      <c:pt idx="168">
                        <c:v>feb-97</c:v>
                      </c:pt>
                      <c:pt idx="169">
                        <c:v>mar-97</c:v>
                      </c:pt>
                      <c:pt idx="170">
                        <c:v>abr-97</c:v>
                      </c:pt>
                      <c:pt idx="171">
                        <c:v>may-97</c:v>
                      </c:pt>
                      <c:pt idx="172">
                        <c:v>jun-97</c:v>
                      </c:pt>
                      <c:pt idx="173">
                        <c:v>jul-97</c:v>
                      </c:pt>
                      <c:pt idx="174">
                        <c:v>ago-97</c:v>
                      </c:pt>
                      <c:pt idx="175">
                        <c:v>sep-97</c:v>
                      </c:pt>
                      <c:pt idx="176">
                        <c:v>oct-97</c:v>
                      </c:pt>
                      <c:pt idx="177">
                        <c:v>nov-97</c:v>
                      </c:pt>
                      <c:pt idx="178">
                        <c:v>dic-97</c:v>
                      </c:pt>
                      <c:pt idx="179">
                        <c:v>ene-98</c:v>
                      </c:pt>
                      <c:pt idx="180">
                        <c:v>feb-98</c:v>
                      </c:pt>
                      <c:pt idx="181">
                        <c:v>mar-98</c:v>
                      </c:pt>
                      <c:pt idx="182">
                        <c:v>abr-98</c:v>
                      </c:pt>
                      <c:pt idx="183">
                        <c:v>may-98</c:v>
                      </c:pt>
                      <c:pt idx="184">
                        <c:v>jun-98</c:v>
                      </c:pt>
                      <c:pt idx="185">
                        <c:v>jul-98</c:v>
                      </c:pt>
                      <c:pt idx="186">
                        <c:v>ago-98</c:v>
                      </c:pt>
                      <c:pt idx="187">
                        <c:v>sep-98</c:v>
                      </c:pt>
                      <c:pt idx="188">
                        <c:v>oct-98</c:v>
                      </c:pt>
                      <c:pt idx="189">
                        <c:v>nov-98</c:v>
                      </c:pt>
                      <c:pt idx="190">
                        <c:v>dic-98</c:v>
                      </c:pt>
                      <c:pt idx="191">
                        <c:v>ene-99</c:v>
                      </c:pt>
                      <c:pt idx="192">
                        <c:v>feb-99</c:v>
                      </c:pt>
                      <c:pt idx="193">
                        <c:v>mar-99</c:v>
                      </c:pt>
                      <c:pt idx="194">
                        <c:v>abr-99</c:v>
                      </c:pt>
                      <c:pt idx="195">
                        <c:v>may-99</c:v>
                      </c:pt>
                      <c:pt idx="196">
                        <c:v>jun-99</c:v>
                      </c:pt>
                      <c:pt idx="197">
                        <c:v>jul-99</c:v>
                      </c:pt>
                      <c:pt idx="198">
                        <c:v>ago-99</c:v>
                      </c:pt>
                      <c:pt idx="199">
                        <c:v>sep-99</c:v>
                      </c:pt>
                      <c:pt idx="200">
                        <c:v>oct-99</c:v>
                      </c:pt>
                      <c:pt idx="201">
                        <c:v>nov-99</c:v>
                      </c:pt>
                      <c:pt idx="202">
                        <c:v>dic-99</c:v>
                      </c:pt>
                      <c:pt idx="203">
                        <c:v>ene-00</c:v>
                      </c:pt>
                      <c:pt idx="204">
                        <c:v>feb-00</c:v>
                      </c:pt>
                      <c:pt idx="205">
                        <c:v>mar-00</c:v>
                      </c:pt>
                      <c:pt idx="206">
                        <c:v>abr-00</c:v>
                      </c:pt>
                      <c:pt idx="207">
                        <c:v>may-00</c:v>
                      </c:pt>
                      <c:pt idx="208">
                        <c:v>jun-00</c:v>
                      </c:pt>
                      <c:pt idx="209">
                        <c:v>jul-00</c:v>
                      </c:pt>
                      <c:pt idx="210">
                        <c:v>ago-00</c:v>
                      </c:pt>
                      <c:pt idx="211">
                        <c:v>sep-00</c:v>
                      </c:pt>
                      <c:pt idx="212">
                        <c:v>oct-00</c:v>
                      </c:pt>
                      <c:pt idx="213">
                        <c:v>nov-00</c:v>
                      </c:pt>
                      <c:pt idx="214">
                        <c:v>dic-00</c:v>
                      </c:pt>
                      <c:pt idx="215">
                        <c:v>ene-01</c:v>
                      </c:pt>
                      <c:pt idx="216">
                        <c:v>feb-01</c:v>
                      </c:pt>
                      <c:pt idx="217">
                        <c:v>mar-01</c:v>
                      </c:pt>
                      <c:pt idx="218">
                        <c:v>abr-01</c:v>
                      </c:pt>
                      <c:pt idx="219">
                        <c:v>may-01</c:v>
                      </c:pt>
                      <c:pt idx="220">
                        <c:v>jun-01</c:v>
                      </c:pt>
                      <c:pt idx="221">
                        <c:v>jul-01</c:v>
                      </c:pt>
                      <c:pt idx="222">
                        <c:v>ago-01</c:v>
                      </c:pt>
                      <c:pt idx="223">
                        <c:v>sep-01</c:v>
                      </c:pt>
                      <c:pt idx="224">
                        <c:v>oct-01</c:v>
                      </c:pt>
                      <c:pt idx="225">
                        <c:v>nov-01</c:v>
                      </c:pt>
                      <c:pt idx="226">
                        <c:v>dic-01</c:v>
                      </c:pt>
                      <c:pt idx="227">
                        <c:v>ene-02</c:v>
                      </c:pt>
                      <c:pt idx="228">
                        <c:v>feb-02</c:v>
                      </c:pt>
                      <c:pt idx="229">
                        <c:v>mar-02</c:v>
                      </c:pt>
                      <c:pt idx="230">
                        <c:v>abr-02</c:v>
                      </c:pt>
                      <c:pt idx="231">
                        <c:v>may-02</c:v>
                      </c:pt>
                      <c:pt idx="232">
                        <c:v>jun-02</c:v>
                      </c:pt>
                      <c:pt idx="233">
                        <c:v>jul-02</c:v>
                      </c:pt>
                      <c:pt idx="234">
                        <c:v>ago-02</c:v>
                      </c:pt>
                      <c:pt idx="235">
                        <c:v>sep-02</c:v>
                      </c:pt>
                      <c:pt idx="236">
                        <c:v>oct-02</c:v>
                      </c:pt>
                      <c:pt idx="237">
                        <c:v>nov-02</c:v>
                      </c:pt>
                      <c:pt idx="238">
                        <c:v>dic-02</c:v>
                      </c:pt>
                      <c:pt idx="239">
                        <c:v>ene-03</c:v>
                      </c:pt>
                      <c:pt idx="240">
                        <c:v>feb-03</c:v>
                      </c:pt>
                      <c:pt idx="241">
                        <c:v>mar-03</c:v>
                      </c:pt>
                      <c:pt idx="242">
                        <c:v>abr-03</c:v>
                      </c:pt>
                      <c:pt idx="243">
                        <c:v>may-03</c:v>
                      </c:pt>
                      <c:pt idx="244">
                        <c:v>jun-03</c:v>
                      </c:pt>
                      <c:pt idx="245">
                        <c:v>jul-03</c:v>
                      </c:pt>
                      <c:pt idx="246">
                        <c:v>ago-03</c:v>
                      </c:pt>
                      <c:pt idx="247">
                        <c:v>sep-03</c:v>
                      </c:pt>
                      <c:pt idx="248">
                        <c:v>oct-03</c:v>
                      </c:pt>
                      <c:pt idx="249">
                        <c:v>nov-03</c:v>
                      </c:pt>
                      <c:pt idx="250">
                        <c:v>dic-03</c:v>
                      </c:pt>
                      <c:pt idx="251">
                        <c:v>ene-04</c:v>
                      </c:pt>
                      <c:pt idx="252">
                        <c:v>feb-04</c:v>
                      </c:pt>
                      <c:pt idx="253">
                        <c:v>mar-04</c:v>
                      </c:pt>
                      <c:pt idx="254">
                        <c:v>abr-04</c:v>
                      </c:pt>
                      <c:pt idx="255">
                        <c:v>may-04</c:v>
                      </c:pt>
                      <c:pt idx="256">
                        <c:v>jun-04</c:v>
                      </c:pt>
                      <c:pt idx="257">
                        <c:v>jul-04</c:v>
                      </c:pt>
                      <c:pt idx="258">
                        <c:v>ago-04</c:v>
                      </c:pt>
                      <c:pt idx="259">
                        <c:v>sep-04</c:v>
                      </c:pt>
                      <c:pt idx="260">
                        <c:v>oct-04</c:v>
                      </c:pt>
                      <c:pt idx="261">
                        <c:v>nov-04</c:v>
                      </c:pt>
                      <c:pt idx="262">
                        <c:v>dic-04</c:v>
                      </c:pt>
                      <c:pt idx="263">
                        <c:v>ene-05</c:v>
                      </c:pt>
                      <c:pt idx="264">
                        <c:v>feb-05</c:v>
                      </c:pt>
                      <c:pt idx="265">
                        <c:v>mar-05</c:v>
                      </c:pt>
                      <c:pt idx="266">
                        <c:v>abr-05</c:v>
                      </c:pt>
                      <c:pt idx="267">
                        <c:v>may-05</c:v>
                      </c:pt>
                      <c:pt idx="268">
                        <c:v>jun-05</c:v>
                      </c:pt>
                      <c:pt idx="269">
                        <c:v>jul-05</c:v>
                      </c:pt>
                      <c:pt idx="270">
                        <c:v>ago-05</c:v>
                      </c:pt>
                      <c:pt idx="271">
                        <c:v>sep-05</c:v>
                      </c:pt>
                      <c:pt idx="272">
                        <c:v>oct-05</c:v>
                      </c:pt>
                      <c:pt idx="273">
                        <c:v>nov-05</c:v>
                      </c:pt>
                      <c:pt idx="274">
                        <c:v>dic-05</c:v>
                      </c:pt>
                      <c:pt idx="275">
                        <c:v>ene-06</c:v>
                      </c:pt>
                      <c:pt idx="276">
                        <c:v>feb-06</c:v>
                      </c:pt>
                      <c:pt idx="277">
                        <c:v>mar-06</c:v>
                      </c:pt>
                      <c:pt idx="278">
                        <c:v>abr-06</c:v>
                      </c:pt>
                      <c:pt idx="279">
                        <c:v>may-06</c:v>
                      </c:pt>
                      <c:pt idx="280">
                        <c:v>jun-06</c:v>
                      </c:pt>
                      <c:pt idx="281">
                        <c:v>jul-06</c:v>
                      </c:pt>
                      <c:pt idx="282">
                        <c:v>ago-06</c:v>
                      </c:pt>
                      <c:pt idx="283">
                        <c:v>sep-06</c:v>
                      </c:pt>
                      <c:pt idx="284">
                        <c:v>oct-06</c:v>
                      </c:pt>
                      <c:pt idx="285">
                        <c:v>nov-06</c:v>
                      </c:pt>
                      <c:pt idx="286">
                        <c:v>dic-06</c:v>
                      </c:pt>
                      <c:pt idx="287">
                        <c:v>ene-07</c:v>
                      </c:pt>
                      <c:pt idx="288">
                        <c:v>feb-07</c:v>
                      </c:pt>
                      <c:pt idx="289">
                        <c:v>mar-07</c:v>
                      </c:pt>
                      <c:pt idx="290">
                        <c:v>abr-07</c:v>
                      </c:pt>
                      <c:pt idx="291">
                        <c:v>may-07</c:v>
                      </c:pt>
                      <c:pt idx="292">
                        <c:v>jun-07</c:v>
                      </c:pt>
                      <c:pt idx="293">
                        <c:v>jul-07</c:v>
                      </c:pt>
                      <c:pt idx="294">
                        <c:v>ago-07</c:v>
                      </c:pt>
                      <c:pt idx="295">
                        <c:v>sep-07</c:v>
                      </c:pt>
                      <c:pt idx="296">
                        <c:v>oct-07</c:v>
                      </c:pt>
                      <c:pt idx="297">
                        <c:v>nov-07</c:v>
                      </c:pt>
                      <c:pt idx="298">
                        <c:v>dic-07</c:v>
                      </c:pt>
                      <c:pt idx="299">
                        <c:v>ene-08</c:v>
                      </c:pt>
                      <c:pt idx="300">
                        <c:v>feb-08</c:v>
                      </c:pt>
                      <c:pt idx="301">
                        <c:v>mar-08</c:v>
                      </c:pt>
                      <c:pt idx="302">
                        <c:v>abr-08</c:v>
                      </c:pt>
                      <c:pt idx="303">
                        <c:v>may-08</c:v>
                      </c:pt>
                      <c:pt idx="304">
                        <c:v>jun-08</c:v>
                      </c:pt>
                      <c:pt idx="305">
                        <c:v>jul-08</c:v>
                      </c:pt>
                      <c:pt idx="306">
                        <c:v>ago-08</c:v>
                      </c:pt>
                      <c:pt idx="307">
                        <c:v>sep-08</c:v>
                      </c:pt>
                      <c:pt idx="308">
                        <c:v>oct-08</c:v>
                      </c:pt>
                      <c:pt idx="309">
                        <c:v>nov-08</c:v>
                      </c:pt>
                      <c:pt idx="310">
                        <c:v>dic-08</c:v>
                      </c:pt>
                      <c:pt idx="311">
                        <c:v>ene-09</c:v>
                      </c:pt>
                      <c:pt idx="312">
                        <c:v>feb-09</c:v>
                      </c:pt>
                      <c:pt idx="313">
                        <c:v>mar-09</c:v>
                      </c:pt>
                      <c:pt idx="314">
                        <c:v>abr-09</c:v>
                      </c:pt>
                      <c:pt idx="315">
                        <c:v>may-09</c:v>
                      </c:pt>
                      <c:pt idx="316">
                        <c:v>jun-09</c:v>
                      </c:pt>
                      <c:pt idx="317">
                        <c:v>jul-09</c:v>
                      </c:pt>
                      <c:pt idx="318">
                        <c:v>ago-09</c:v>
                      </c:pt>
                      <c:pt idx="319">
                        <c:v>sep-09</c:v>
                      </c:pt>
                      <c:pt idx="320">
                        <c:v>oct-09</c:v>
                      </c:pt>
                      <c:pt idx="321">
                        <c:v>nov-09</c:v>
                      </c:pt>
                      <c:pt idx="322">
                        <c:v>dic-09</c:v>
                      </c:pt>
                      <c:pt idx="323">
                        <c:v>ene-10</c:v>
                      </c:pt>
                      <c:pt idx="324">
                        <c:v>feb-10</c:v>
                      </c:pt>
                      <c:pt idx="325">
                        <c:v>mar-10</c:v>
                      </c:pt>
                      <c:pt idx="326">
                        <c:v>abr-10</c:v>
                      </c:pt>
                      <c:pt idx="327">
                        <c:v>may-10</c:v>
                      </c:pt>
                      <c:pt idx="328">
                        <c:v>jun-10</c:v>
                      </c:pt>
                      <c:pt idx="329">
                        <c:v>jul-10</c:v>
                      </c:pt>
                      <c:pt idx="330">
                        <c:v>ago-10</c:v>
                      </c:pt>
                      <c:pt idx="331">
                        <c:v>sep-10</c:v>
                      </c:pt>
                      <c:pt idx="332">
                        <c:v>oct-10</c:v>
                      </c:pt>
                      <c:pt idx="333">
                        <c:v>nov-10</c:v>
                      </c:pt>
                      <c:pt idx="334">
                        <c:v>dic-10</c:v>
                      </c:pt>
                      <c:pt idx="335">
                        <c:v>ene-11</c:v>
                      </c:pt>
                      <c:pt idx="336">
                        <c:v>feb-11</c:v>
                      </c:pt>
                      <c:pt idx="337">
                        <c:v>mar-11</c:v>
                      </c:pt>
                      <c:pt idx="338">
                        <c:v>abr-11</c:v>
                      </c:pt>
                      <c:pt idx="339">
                        <c:v>may-11</c:v>
                      </c:pt>
                      <c:pt idx="340">
                        <c:v>jun-11</c:v>
                      </c:pt>
                      <c:pt idx="341">
                        <c:v>jul-11</c:v>
                      </c:pt>
                      <c:pt idx="342">
                        <c:v>ago-11</c:v>
                      </c:pt>
                      <c:pt idx="343">
                        <c:v>sep-11</c:v>
                      </c:pt>
                      <c:pt idx="344">
                        <c:v>oct-11</c:v>
                      </c:pt>
                      <c:pt idx="345">
                        <c:v>nov-11</c:v>
                      </c:pt>
                      <c:pt idx="346">
                        <c:v>dic-11</c:v>
                      </c:pt>
                      <c:pt idx="347">
                        <c:v>ene-12</c:v>
                      </c:pt>
                      <c:pt idx="348">
                        <c:v>feb-12</c:v>
                      </c:pt>
                      <c:pt idx="349">
                        <c:v>mar-12</c:v>
                      </c:pt>
                      <c:pt idx="350">
                        <c:v>abr-12</c:v>
                      </c:pt>
                      <c:pt idx="351">
                        <c:v>may-12</c:v>
                      </c:pt>
                      <c:pt idx="352">
                        <c:v>jun-12</c:v>
                      </c:pt>
                      <c:pt idx="353">
                        <c:v>jul-12</c:v>
                      </c:pt>
                      <c:pt idx="354">
                        <c:v>ago-12</c:v>
                      </c:pt>
                      <c:pt idx="355">
                        <c:v>sep-12</c:v>
                      </c:pt>
                      <c:pt idx="356">
                        <c:v>oct-12</c:v>
                      </c:pt>
                      <c:pt idx="357">
                        <c:v>nov-12</c:v>
                      </c:pt>
                      <c:pt idx="358">
                        <c:v>dic-12</c:v>
                      </c:pt>
                      <c:pt idx="359">
                        <c:v>ene-13</c:v>
                      </c:pt>
                      <c:pt idx="360">
                        <c:v>feb-13</c:v>
                      </c:pt>
                      <c:pt idx="361">
                        <c:v>mar-13</c:v>
                      </c:pt>
                      <c:pt idx="362">
                        <c:v>abr-13</c:v>
                      </c:pt>
                      <c:pt idx="363">
                        <c:v>may-13</c:v>
                      </c:pt>
                      <c:pt idx="364">
                        <c:v>jun-13</c:v>
                      </c:pt>
                      <c:pt idx="365">
                        <c:v>jul-13</c:v>
                      </c:pt>
                    </c:strCache>
                  </c:strRef>
                </c:cat>
                <c:val>
                  <c:numRef>
                    <c:extLst>
                      <c:ext xmlns:c15="http://schemas.microsoft.com/office/drawing/2012/chart" uri="{02D57815-91ED-43cb-92C2-25804820EDAC}">
                        <c15:fullRef>
                          <c15:sqref>Datos!$M$2:$M$368</c15:sqref>
                        </c15:fullRef>
                        <c15:formulaRef>
                          <c15:sqref>Datos!$M$4:$M$368</c15:sqref>
                        </c15:formulaRef>
                      </c:ext>
                    </c:extLst>
                    <c:numCache>
                      <c:formatCode>General</c:formatCode>
                      <c:ptCount val="365"/>
                      <c:pt idx="346" formatCode="_-* #,##0.000_-;\-* #,##0.000_-;_-* &quot;-&quot;??_-;_-@_-">
                        <c:v>46.07050512</c:v>
                      </c:pt>
                      <c:pt idx="347" formatCode="_-* #,##0.000_-;\-* #,##0.000_-;_-* &quot;-&quot;??_-;_-@_-">
                        <c:v>46.07050512</c:v>
                      </c:pt>
                      <c:pt idx="348" formatCode="_-* #,##0.000_-;\-* #,##0.000_-;_-* &quot;-&quot;??_-;_-@_-">
                        <c:v>46.07050512</c:v>
                      </c:pt>
                      <c:pt idx="349" formatCode="_-* #,##0.000_-;\-* #,##0.000_-;_-* &quot;-&quot;??_-;_-@_-">
                        <c:v>40.506629999999994</c:v>
                      </c:pt>
                      <c:pt idx="350" formatCode="_-* #,##0.000_-;\-* #,##0.000_-;_-* &quot;-&quot;??_-;_-@_-">
                        <c:v>39.097028400000006</c:v>
                      </c:pt>
                      <c:pt idx="351" formatCode="_-* #,##0.000_-;\-* #,##0.000_-;_-* &quot;-&quot;??_-;_-@_-">
                        <c:v>39.097028400000006</c:v>
                      </c:pt>
                      <c:pt idx="352" formatCode="_-* #,##0.000_-;\-* #,##0.000_-;_-* &quot;-&quot;??_-;_-@_-">
                        <c:v>39.097028400000006</c:v>
                      </c:pt>
                      <c:pt idx="353" formatCode="_-* #,##0.000_-;\-* #,##0.000_-;_-* &quot;-&quot;??_-;_-@_-">
                        <c:v>35.008018799999995</c:v>
                      </c:pt>
                      <c:pt idx="354" formatCode="_-* #,##0.000_-;\-* #,##0.000_-;_-* &quot;-&quot;??_-;_-@_-">
                        <c:v>35.008018799999995</c:v>
                      </c:pt>
                      <c:pt idx="355" formatCode="_-* #,##0.000_-;\-* #,##0.000_-;_-* &quot;-&quot;??_-;_-@_-">
                        <c:v>34.255913614117624</c:v>
                      </c:pt>
                      <c:pt idx="356" formatCode="_-* #,##0.000_-;\-* #,##0.000_-;_-* &quot;-&quot;??_-;_-@_-">
                        <c:v>36.654046054117622</c:v>
                      </c:pt>
                      <c:pt idx="357" formatCode="_-* #,##0.000_-;\-* #,##0.000_-;_-* &quot;-&quot;??_-;_-@_-">
                        <c:v>36.654046054117622</c:v>
                      </c:pt>
                      <c:pt idx="358" formatCode="_-* #,##0.000_-;\-* #,##0.000_-;_-* &quot;-&quot;??_-;_-@_-">
                        <c:v>36.654046054117622</c:v>
                      </c:pt>
                      <c:pt idx="359" formatCode="_-* #,##0.000_-;\-* #,##0.000_-;_-* &quot;-&quot;??_-;_-@_-">
                        <c:v>36.654046054117622</c:v>
                      </c:pt>
                      <c:pt idx="360" formatCode="_-* #,##0.000_-;\-* #,##0.000_-;_-* &quot;-&quot;??_-;_-@_-">
                        <c:v>36.654046054117622</c:v>
                      </c:pt>
                      <c:pt idx="361" formatCode="_-* #,##0.000_-;\-* #,##0.000_-;_-* &quot;-&quot;??_-;_-@_-">
                        <c:v>36.462062764000002</c:v>
                      </c:pt>
                      <c:pt idx="362" formatCode="_-* #,##0.000_-;\-* #,##0.000_-;_-* &quot;-&quot;??_-;_-@_-">
                        <c:v>36.462062764000002</c:v>
                      </c:pt>
                      <c:pt idx="363" formatCode="_-* #,##0.000_-;\-* #,##0.000_-;_-* &quot;-&quot;??_-;_-@_-">
                        <c:v>36.462062764000002</c:v>
                      </c:pt>
                      <c:pt idx="364" formatCode="_-* #,##0.000_-;\-* #,##0.000_-;_-* &quot;-&quot;??_-;_-@_-">
                        <c:v>36.462062764000002</c:v>
                      </c:pt>
                    </c:numCache>
                  </c:numRef>
                </c:val>
                <c:smooth val="0"/>
              </c15:ser>
            </c15:filteredLineSeries>
          </c:ext>
        </c:extLst>
      </c:lineChart>
      <c:dateAx>
        <c:axId val="62803328"/>
        <c:scaling>
          <c:orientation val="minMax"/>
          <c:min val="40179"/>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4302720"/>
        <c:crosses val="autoZero"/>
        <c:auto val="1"/>
        <c:lblOffset val="100"/>
        <c:baseTimeUnit val="months"/>
      </c:dateAx>
      <c:valAx>
        <c:axId val="24302720"/>
        <c:scaling>
          <c:orientation val="minMax"/>
        </c:scaling>
        <c:delete val="0"/>
        <c:axPos val="l"/>
        <c:majorGridlines>
          <c:spPr>
            <a:ln w="9525" cap="flat" cmpd="sng" algn="ctr">
              <a:solidFill>
                <a:schemeClr val="tx1">
                  <a:lumMod val="15000"/>
                  <a:lumOff val="85000"/>
                </a:schemeClr>
              </a:solidFill>
              <a:round/>
            </a:ln>
            <a:effectLst/>
          </c:spPr>
        </c:majorGridlines>
        <c:numFmt formatCode="_-* #,##0.000_-;\-* #,##0.0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2803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a:t>Precios</a:t>
            </a:r>
            <a:r>
              <a:rPr lang="es-CL" baseline="0"/>
              <a:t> de Nudo SIC</a:t>
            </a:r>
            <a:endParaRPr lang="es-CL"/>
          </a:p>
        </c:rich>
      </c:tx>
      <c:layout/>
      <c:overlay val="0"/>
      <c:spPr>
        <a:noFill/>
        <a:ln>
          <a:noFill/>
        </a:ln>
        <a:effectLst/>
      </c:spPr>
    </c:title>
    <c:autoTitleDeleted val="0"/>
    <c:plotArea>
      <c:layout>
        <c:manualLayout>
          <c:layoutTarget val="inner"/>
          <c:xMode val="edge"/>
          <c:yMode val="edge"/>
          <c:x val="6.2366495686014954E-2"/>
          <c:y val="9.7502608629414414E-2"/>
          <c:w val="0.87465554659918521"/>
          <c:h val="0.73809567672328413"/>
        </c:manualLayout>
      </c:layout>
      <c:lineChart>
        <c:grouping val="standard"/>
        <c:varyColors val="0"/>
        <c:ser>
          <c:idx val="1"/>
          <c:order val="0"/>
          <c:tx>
            <c:strRef>
              <c:f>'[Precios NCP vs PNP.xlsx]Precios'!$F$1</c:f>
              <c:strCache>
                <c:ptCount val="1"/>
                <c:pt idx="0">
                  <c:v>PNCP A.Jahuel [USD$/MWh]</c:v>
                </c:pt>
              </c:strCache>
            </c:strRef>
          </c:tx>
          <c:spPr>
            <a:ln w="28575" cap="rnd">
              <a:solidFill>
                <a:schemeClr val="accent2"/>
              </a:solidFill>
              <a:round/>
            </a:ln>
            <a:effectLst/>
          </c:spPr>
          <c:marker>
            <c:symbol val="none"/>
          </c:marker>
          <c:cat>
            <c:numRef>
              <c:f>'[Precios NCP vs PNP.xlsx]Precios'!$A$2:$A$368</c:f>
              <c:numCache>
                <c:formatCode>mmm\-yy</c:formatCode>
                <c:ptCount val="367"/>
                <c:pt idx="0">
                  <c:v>30317</c:v>
                </c:pt>
                <c:pt idx="1">
                  <c:v>30348</c:v>
                </c:pt>
                <c:pt idx="2">
                  <c:v>30376</c:v>
                </c:pt>
                <c:pt idx="3">
                  <c:v>30407</c:v>
                </c:pt>
                <c:pt idx="4">
                  <c:v>30437</c:v>
                </c:pt>
                <c:pt idx="5">
                  <c:v>30468</c:v>
                </c:pt>
                <c:pt idx="6">
                  <c:v>30498</c:v>
                </c:pt>
                <c:pt idx="7">
                  <c:v>30529</c:v>
                </c:pt>
                <c:pt idx="8">
                  <c:v>30560</c:v>
                </c:pt>
                <c:pt idx="9">
                  <c:v>30590</c:v>
                </c:pt>
                <c:pt idx="10">
                  <c:v>30621</c:v>
                </c:pt>
                <c:pt idx="11">
                  <c:v>30651</c:v>
                </c:pt>
                <c:pt idx="12">
                  <c:v>30682</c:v>
                </c:pt>
                <c:pt idx="13">
                  <c:v>30713</c:v>
                </c:pt>
                <c:pt idx="14">
                  <c:v>30742</c:v>
                </c:pt>
                <c:pt idx="15">
                  <c:v>30773</c:v>
                </c:pt>
                <c:pt idx="16">
                  <c:v>30803</c:v>
                </c:pt>
                <c:pt idx="17">
                  <c:v>30834</c:v>
                </c:pt>
                <c:pt idx="18">
                  <c:v>30864</c:v>
                </c:pt>
                <c:pt idx="19">
                  <c:v>30895</c:v>
                </c:pt>
                <c:pt idx="20">
                  <c:v>30926</c:v>
                </c:pt>
                <c:pt idx="21">
                  <c:v>30956</c:v>
                </c:pt>
                <c:pt idx="22">
                  <c:v>30987</c:v>
                </c:pt>
                <c:pt idx="23">
                  <c:v>31017</c:v>
                </c:pt>
                <c:pt idx="24">
                  <c:v>31048</c:v>
                </c:pt>
                <c:pt idx="25">
                  <c:v>31079</c:v>
                </c:pt>
                <c:pt idx="26">
                  <c:v>31107</c:v>
                </c:pt>
                <c:pt idx="27">
                  <c:v>31138</c:v>
                </c:pt>
                <c:pt idx="28">
                  <c:v>31168</c:v>
                </c:pt>
                <c:pt idx="29">
                  <c:v>31199</c:v>
                </c:pt>
                <c:pt idx="30">
                  <c:v>31229</c:v>
                </c:pt>
                <c:pt idx="31">
                  <c:v>31260</c:v>
                </c:pt>
                <c:pt idx="32">
                  <c:v>31291</c:v>
                </c:pt>
                <c:pt idx="33">
                  <c:v>31321</c:v>
                </c:pt>
                <c:pt idx="34">
                  <c:v>31352</c:v>
                </c:pt>
                <c:pt idx="35">
                  <c:v>31382</c:v>
                </c:pt>
                <c:pt idx="36">
                  <c:v>31413</c:v>
                </c:pt>
                <c:pt idx="37">
                  <c:v>31444</c:v>
                </c:pt>
                <c:pt idx="38">
                  <c:v>31472</c:v>
                </c:pt>
                <c:pt idx="39">
                  <c:v>31503</c:v>
                </c:pt>
                <c:pt idx="40">
                  <c:v>31533</c:v>
                </c:pt>
                <c:pt idx="41">
                  <c:v>31564</c:v>
                </c:pt>
                <c:pt idx="42">
                  <c:v>31594</c:v>
                </c:pt>
                <c:pt idx="43">
                  <c:v>31625</c:v>
                </c:pt>
                <c:pt idx="44">
                  <c:v>31656</c:v>
                </c:pt>
                <c:pt idx="45">
                  <c:v>31686</c:v>
                </c:pt>
                <c:pt idx="46">
                  <c:v>31717</c:v>
                </c:pt>
                <c:pt idx="47">
                  <c:v>31747</c:v>
                </c:pt>
                <c:pt idx="48">
                  <c:v>31778</c:v>
                </c:pt>
                <c:pt idx="49">
                  <c:v>31809</c:v>
                </c:pt>
                <c:pt idx="50">
                  <c:v>31837</c:v>
                </c:pt>
                <c:pt idx="51">
                  <c:v>31868</c:v>
                </c:pt>
                <c:pt idx="52">
                  <c:v>31898</c:v>
                </c:pt>
                <c:pt idx="53">
                  <c:v>31929</c:v>
                </c:pt>
                <c:pt idx="54">
                  <c:v>31959</c:v>
                </c:pt>
                <c:pt idx="55">
                  <c:v>31990</c:v>
                </c:pt>
                <c:pt idx="56">
                  <c:v>32021</c:v>
                </c:pt>
                <c:pt idx="57">
                  <c:v>32051</c:v>
                </c:pt>
                <c:pt idx="58">
                  <c:v>32082</c:v>
                </c:pt>
                <c:pt idx="59">
                  <c:v>32112</c:v>
                </c:pt>
                <c:pt idx="60">
                  <c:v>32143</c:v>
                </c:pt>
                <c:pt idx="61">
                  <c:v>32174</c:v>
                </c:pt>
                <c:pt idx="62">
                  <c:v>32203</c:v>
                </c:pt>
                <c:pt idx="63">
                  <c:v>32234</c:v>
                </c:pt>
                <c:pt idx="64">
                  <c:v>32264</c:v>
                </c:pt>
                <c:pt idx="65">
                  <c:v>32295</c:v>
                </c:pt>
                <c:pt idx="66">
                  <c:v>32325</c:v>
                </c:pt>
                <c:pt idx="67">
                  <c:v>32356</c:v>
                </c:pt>
                <c:pt idx="68">
                  <c:v>32387</c:v>
                </c:pt>
                <c:pt idx="69">
                  <c:v>32417</c:v>
                </c:pt>
                <c:pt idx="70">
                  <c:v>32448</c:v>
                </c:pt>
                <c:pt idx="71">
                  <c:v>32478</c:v>
                </c:pt>
                <c:pt idx="72">
                  <c:v>32509</c:v>
                </c:pt>
                <c:pt idx="73">
                  <c:v>32540</c:v>
                </c:pt>
                <c:pt idx="74">
                  <c:v>32568</c:v>
                </c:pt>
                <c:pt idx="75">
                  <c:v>32599</c:v>
                </c:pt>
                <c:pt idx="76">
                  <c:v>32629</c:v>
                </c:pt>
                <c:pt idx="77">
                  <c:v>32660</c:v>
                </c:pt>
                <c:pt idx="78">
                  <c:v>32690</c:v>
                </c:pt>
                <c:pt idx="79">
                  <c:v>32721</c:v>
                </c:pt>
                <c:pt idx="80">
                  <c:v>32752</c:v>
                </c:pt>
                <c:pt idx="81">
                  <c:v>32782</c:v>
                </c:pt>
                <c:pt idx="82">
                  <c:v>32813</c:v>
                </c:pt>
                <c:pt idx="83">
                  <c:v>32843</c:v>
                </c:pt>
                <c:pt idx="84">
                  <c:v>32874</c:v>
                </c:pt>
                <c:pt idx="85">
                  <c:v>32905</c:v>
                </c:pt>
                <c:pt idx="86">
                  <c:v>32933</c:v>
                </c:pt>
                <c:pt idx="87">
                  <c:v>32964</c:v>
                </c:pt>
                <c:pt idx="88">
                  <c:v>32994</c:v>
                </c:pt>
                <c:pt idx="89">
                  <c:v>33025</c:v>
                </c:pt>
                <c:pt idx="90">
                  <c:v>33055</c:v>
                </c:pt>
                <c:pt idx="91">
                  <c:v>33086</c:v>
                </c:pt>
                <c:pt idx="92">
                  <c:v>33117</c:v>
                </c:pt>
                <c:pt idx="93">
                  <c:v>33147</c:v>
                </c:pt>
                <c:pt idx="94">
                  <c:v>33178</c:v>
                </c:pt>
                <c:pt idx="95">
                  <c:v>33208</c:v>
                </c:pt>
                <c:pt idx="96">
                  <c:v>33239</c:v>
                </c:pt>
                <c:pt idx="97">
                  <c:v>33270</c:v>
                </c:pt>
                <c:pt idx="98">
                  <c:v>33298</c:v>
                </c:pt>
                <c:pt idx="99">
                  <c:v>33329</c:v>
                </c:pt>
                <c:pt idx="100">
                  <c:v>33359</c:v>
                </c:pt>
                <c:pt idx="101">
                  <c:v>33390</c:v>
                </c:pt>
                <c:pt idx="102">
                  <c:v>33420</c:v>
                </c:pt>
                <c:pt idx="103">
                  <c:v>33451</c:v>
                </c:pt>
                <c:pt idx="104">
                  <c:v>33482</c:v>
                </c:pt>
                <c:pt idx="105">
                  <c:v>33512</c:v>
                </c:pt>
                <c:pt idx="106">
                  <c:v>33543</c:v>
                </c:pt>
                <c:pt idx="107">
                  <c:v>33573</c:v>
                </c:pt>
                <c:pt idx="108">
                  <c:v>33604</c:v>
                </c:pt>
                <c:pt idx="109">
                  <c:v>33635</c:v>
                </c:pt>
                <c:pt idx="110">
                  <c:v>33664</c:v>
                </c:pt>
                <c:pt idx="111">
                  <c:v>33695</c:v>
                </c:pt>
                <c:pt idx="112">
                  <c:v>33725</c:v>
                </c:pt>
                <c:pt idx="113">
                  <c:v>33756</c:v>
                </c:pt>
                <c:pt idx="114">
                  <c:v>33786</c:v>
                </c:pt>
                <c:pt idx="115">
                  <c:v>33817</c:v>
                </c:pt>
                <c:pt idx="116">
                  <c:v>33848</c:v>
                </c:pt>
                <c:pt idx="117">
                  <c:v>33878</c:v>
                </c:pt>
                <c:pt idx="118">
                  <c:v>33909</c:v>
                </c:pt>
                <c:pt idx="119">
                  <c:v>33939</c:v>
                </c:pt>
                <c:pt idx="120">
                  <c:v>33970</c:v>
                </c:pt>
                <c:pt idx="121">
                  <c:v>34001</c:v>
                </c:pt>
                <c:pt idx="122">
                  <c:v>34029</c:v>
                </c:pt>
                <c:pt idx="123">
                  <c:v>34060</c:v>
                </c:pt>
                <c:pt idx="124">
                  <c:v>34090</c:v>
                </c:pt>
                <c:pt idx="125">
                  <c:v>34121</c:v>
                </c:pt>
                <c:pt idx="126">
                  <c:v>34151</c:v>
                </c:pt>
                <c:pt idx="127">
                  <c:v>34182</c:v>
                </c:pt>
                <c:pt idx="128">
                  <c:v>34213</c:v>
                </c:pt>
                <c:pt idx="129">
                  <c:v>34243</c:v>
                </c:pt>
                <c:pt idx="130">
                  <c:v>34274</c:v>
                </c:pt>
                <c:pt idx="131">
                  <c:v>34304</c:v>
                </c:pt>
                <c:pt idx="132">
                  <c:v>34335</c:v>
                </c:pt>
                <c:pt idx="133">
                  <c:v>34366</c:v>
                </c:pt>
                <c:pt idx="134">
                  <c:v>34394</c:v>
                </c:pt>
                <c:pt idx="135">
                  <c:v>34425</c:v>
                </c:pt>
                <c:pt idx="136">
                  <c:v>34455</c:v>
                </c:pt>
                <c:pt idx="137">
                  <c:v>34486</c:v>
                </c:pt>
                <c:pt idx="138">
                  <c:v>34516</c:v>
                </c:pt>
                <c:pt idx="139">
                  <c:v>34547</c:v>
                </c:pt>
                <c:pt idx="140">
                  <c:v>34578</c:v>
                </c:pt>
                <c:pt idx="141">
                  <c:v>34608</c:v>
                </c:pt>
                <c:pt idx="142">
                  <c:v>34639</c:v>
                </c:pt>
                <c:pt idx="143">
                  <c:v>34669</c:v>
                </c:pt>
                <c:pt idx="144">
                  <c:v>34700</c:v>
                </c:pt>
                <c:pt idx="145">
                  <c:v>34731</c:v>
                </c:pt>
                <c:pt idx="146">
                  <c:v>34759</c:v>
                </c:pt>
                <c:pt idx="147">
                  <c:v>34790</c:v>
                </c:pt>
                <c:pt idx="148">
                  <c:v>34820</c:v>
                </c:pt>
                <c:pt idx="149">
                  <c:v>34851</c:v>
                </c:pt>
                <c:pt idx="150">
                  <c:v>34881</c:v>
                </c:pt>
                <c:pt idx="151">
                  <c:v>34912</c:v>
                </c:pt>
                <c:pt idx="152">
                  <c:v>34943</c:v>
                </c:pt>
                <c:pt idx="153">
                  <c:v>34973</c:v>
                </c:pt>
                <c:pt idx="154">
                  <c:v>35004</c:v>
                </c:pt>
                <c:pt idx="155">
                  <c:v>35034</c:v>
                </c:pt>
                <c:pt idx="156">
                  <c:v>35065</c:v>
                </c:pt>
                <c:pt idx="157">
                  <c:v>35096</c:v>
                </c:pt>
                <c:pt idx="158">
                  <c:v>35125</c:v>
                </c:pt>
                <c:pt idx="159">
                  <c:v>35156</c:v>
                </c:pt>
                <c:pt idx="160">
                  <c:v>35186</c:v>
                </c:pt>
                <c:pt idx="161">
                  <c:v>35217</c:v>
                </c:pt>
                <c:pt idx="162">
                  <c:v>35247</c:v>
                </c:pt>
                <c:pt idx="163">
                  <c:v>35278</c:v>
                </c:pt>
                <c:pt idx="164">
                  <c:v>35309</c:v>
                </c:pt>
                <c:pt idx="165">
                  <c:v>35339</c:v>
                </c:pt>
                <c:pt idx="166">
                  <c:v>35370</c:v>
                </c:pt>
                <c:pt idx="167">
                  <c:v>35400</c:v>
                </c:pt>
                <c:pt idx="168">
                  <c:v>35431</c:v>
                </c:pt>
                <c:pt idx="169">
                  <c:v>35462</c:v>
                </c:pt>
                <c:pt idx="170">
                  <c:v>35490</c:v>
                </c:pt>
                <c:pt idx="171">
                  <c:v>35521</c:v>
                </c:pt>
                <c:pt idx="172">
                  <c:v>35551</c:v>
                </c:pt>
                <c:pt idx="173">
                  <c:v>35582</c:v>
                </c:pt>
                <c:pt idx="174">
                  <c:v>35612</c:v>
                </c:pt>
                <c:pt idx="175">
                  <c:v>35643</c:v>
                </c:pt>
                <c:pt idx="176">
                  <c:v>35674</c:v>
                </c:pt>
                <c:pt idx="177">
                  <c:v>35704</c:v>
                </c:pt>
                <c:pt idx="178">
                  <c:v>35735</c:v>
                </c:pt>
                <c:pt idx="179">
                  <c:v>35765</c:v>
                </c:pt>
                <c:pt idx="180">
                  <c:v>35796</c:v>
                </c:pt>
                <c:pt idx="181">
                  <c:v>35827</c:v>
                </c:pt>
                <c:pt idx="182">
                  <c:v>35855</c:v>
                </c:pt>
                <c:pt idx="183">
                  <c:v>35886</c:v>
                </c:pt>
                <c:pt idx="184">
                  <c:v>35916</c:v>
                </c:pt>
                <c:pt idx="185">
                  <c:v>35947</c:v>
                </c:pt>
                <c:pt idx="186">
                  <c:v>35977</c:v>
                </c:pt>
                <c:pt idx="187">
                  <c:v>36008</c:v>
                </c:pt>
                <c:pt idx="188">
                  <c:v>36039</c:v>
                </c:pt>
                <c:pt idx="189">
                  <c:v>36069</c:v>
                </c:pt>
                <c:pt idx="190">
                  <c:v>36100</c:v>
                </c:pt>
                <c:pt idx="191">
                  <c:v>36130</c:v>
                </c:pt>
                <c:pt idx="192">
                  <c:v>36161</c:v>
                </c:pt>
                <c:pt idx="193">
                  <c:v>36192</c:v>
                </c:pt>
                <c:pt idx="194">
                  <c:v>36220</c:v>
                </c:pt>
                <c:pt idx="195">
                  <c:v>36251</c:v>
                </c:pt>
                <c:pt idx="196">
                  <c:v>36281</c:v>
                </c:pt>
                <c:pt idx="197">
                  <c:v>36312</c:v>
                </c:pt>
                <c:pt idx="198">
                  <c:v>36342</c:v>
                </c:pt>
                <c:pt idx="199">
                  <c:v>36373</c:v>
                </c:pt>
                <c:pt idx="200">
                  <c:v>36404</c:v>
                </c:pt>
                <c:pt idx="201">
                  <c:v>36434</c:v>
                </c:pt>
                <c:pt idx="202">
                  <c:v>36465</c:v>
                </c:pt>
                <c:pt idx="203">
                  <c:v>36495</c:v>
                </c:pt>
                <c:pt idx="204">
                  <c:v>36526</c:v>
                </c:pt>
                <c:pt idx="205">
                  <c:v>36557</c:v>
                </c:pt>
                <c:pt idx="206">
                  <c:v>36586</c:v>
                </c:pt>
                <c:pt idx="207">
                  <c:v>36617</c:v>
                </c:pt>
                <c:pt idx="208">
                  <c:v>36647</c:v>
                </c:pt>
                <c:pt idx="209">
                  <c:v>36678</c:v>
                </c:pt>
                <c:pt idx="210">
                  <c:v>36708</c:v>
                </c:pt>
                <c:pt idx="211">
                  <c:v>36739</c:v>
                </c:pt>
                <c:pt idx="212">
                  <c:v>36770</c:v>
                </c:pt>
                <c:pt idx="213">
                  <c:v>36800</c:v>
                </c:pt>
                <c:pt idx="214">
                  <c:v>36831</c:v>
                </c:pt>
                <c:pt idx="215">
                  <c:v>36861</c:v>
                </c:pt>
                <c:pt idx="216">
                  <c:v>36892</c:v>
                </c:pt>
                <c:pt idx="217">
                  <c:v>36923</c:v>
                </c:pt>
                <c:pt idx="218">
                  <c:v>36951</c:v>
                </c:pt>
                <c:pt idx="219">
                  <c:v>36982</c:v>
                </c:pt>
                <c:pt idx="220">
                  <c:v>37012</c:v>
                </c:pt>
                <c:pt idx="221">
                  <c:v>37043</c:v>
                </c:pt>
                <c:pt idx="222">
                  <c:v>37073</c:v>
                </c:pt>
                <c:pt idx="223">
                  <c:v>37104</c:v>
                </c:pt>
                <c:pt idx="224">
                  <c:v>37135</c:v>
                </c:pt>
                <c:pt idx="225">
                  <c:v>37165</c:v>
                </c:pt>
                <c:pt idx="226">
                  <c:v>37196</c:v>
                </c:pt>
                <c:pt idx="227">
                  <c:v>37226</c:v>
                </c:pt>
                <c:pt idx="228">
                  <c:v>37257</c:v>
                </c:pt>
                <c:pt idx="229">
                  <c:v>37288</c:v>
                </c:pt>
                <c:pt idx="230">
                  <c:v>37316</c:v>
                </c:pt>
                <c:pt idx="231">
                  <c:v>37347</c:v>
                </c:pt>
                <c:pt idx="232">
                  <c:v>37377</c:v>
                </c:pt>
                <c:pt idx="233">
                  <c:v>37408</c:v>
                </c:pt>
                <c:pt idx="234">
                  <c:v>37438</c:v>
                </c:pt>
                <c:pt idx="235">
                  <c:v>37469</c:v>
                </c:pt>
                <c:pt idx="236">
                  <c:v>37500</c:v>
                </c:pt>
                <c:pt idx="237">
                  <c:v>37530</c:v>
                </c:pt>
                <c:pt idx="238">
                  <c:v>37561</c:v>
                </c:pt>
                <c:pt idx="239">
                  <c:v>37591</c:v>
                </c:pt>
                <c:pt idx="240">
                  <c:v>37622</c:v>
                </c:pt>
                <c:pt idx="241">
                  <c:v>37653</c:v>
                </c:pt>
                <c:pt idx="242">
                  <c:v>37681</c:v>
                </c:pt>
                <c:pt idx="243">
                  <c:v>37712</c:v>
                </c:pt>
                <c:pt idx="244">
                  <c:v>37742</c:v>
                </c:pt>
                <c:pt idx="245">
                  <c:v>37773</c:v>
                </c:pt>
                <c:pt idx="246">
                  <c:v>37803</c:v>
                </c:pt>
                <c:pt idx="247">
                  <c:v>37834</c:v>
                </c:pt>
                <c:pt idx="248">
                  <c:v>37865</c:v>
                </c:pt>
                <c:pt idx="249">
                  <c:v>37895</c:v>
                </c:pt>
                <c:pt idx="250">
                  <c:v>37926</c:v>
                </c:pt>
                <c:pt idx="251">
                  <c:v>37956</c:v>
                </c:pt>
                <c:pt idx="252">
                  <c:v>37987</c:v>
                </c:pt>
                <c:pt idx="253">
                  <c:v>38018</c:v>
                </c:pt>
                <c:pt idx="254">
                  <c:v>38047</c:v>
                </c:pt>
                <c:pt idx="255">
                  <c:v>38078</c:v>
                </c:pt>
                <c:pt idx="256">
                  <c:v>38108</c:v>
                </c:pt>
                <c:pt idx="257">
                  <c:v>38139</c:v>
                </c:pt>
                <c:pt idx="258">
                  <c:v>38169</c:v>
                </c:pt>
                <c:pt idx="259">
                  <c:v>38200</c:v>
                </c:pt>
                <c:pt idx="260">
                  <c:v>38231</c:v>
                </c:pt>
                <c:pt idx="261">
                  <c:v>38261</c:v>
                </c:pt>
                <c:pt idx="262">
                  <c:v>38292</c:v>
                </c:pt>
                <c:pt idx="263">
                  <c:v>38322</c:v>
                </c:pt>
                <c:pt idx="264">
                  <c:v>38353</c:v>
                </c:pt>
                <c:pt idx="265">
                  <c:v>38384</c:v>
                </c:pt>
                <c:pt idx="266">
                  <c:v>38412</c:v>
                </c:pt>
                <c:pt idx="267">
                  <c:v>38443</c:v>
                </c:pt>
                <c:pt idx="268">
                  <c:v>38473</c:v>
                </c:pt>
                <c:pt idx="269">
                  <c:v>38504</c:v>
                </c:pt>
                <c:pt idx="270">
                  <c:v>38534</c:v>
                </c:pt>
                <c:pt idx="271">
                  <c:v>38565</c:v>
                </c:pt>
                <c:pt idx="272">
                  <c:v>38596</c:v>
                </c:pt>
                <c:pt idx="273">
                  <c:v>38626</c:v>
                </c:pt>
                <c:pt idx="274">
                  <c:v>38657</c:v>
                </c:pt>
                <c:pt idx="275">
                  <c:v>38687</c:v>
                </c:pt>
                <c:pt idx="276">
                  <c:v>38718</c:v>
                </c:pt>
                <c:pt idx="277">
                  <c:v>38749</c:v>
                </c:pt>
                <c:pt idx="278">
                  <c:v>38777</c:v>
                </c:pt>
                <c:pt idx="279">
                  <c:v>38808</c:v>
                </c:pt>
                <c:pt idx="280">
                  <c:v>38838</c:v>
                </c:pt>
                <c:pt idx="281">
                  <c:v>38869</c:v>
                </c:pt>
                <c:pt idx="282">
                  <c:v>38899</c:v>
                </c:pt>
                <c:pt idx="283">
                  <c:v>38930</c:v>
                </c:pt>
                <c:pt idx="284">
                  <c:v>38961</c:v>
                </c:pt>
                <c:pt idx="285">
                  <c:v>38991</c:v>
                </c:pt>
                <c:pt idx="286">
                  <c:v>39022</c:v>
                </c:pt>
                <c:pt idx="287">
                  <c:v>39052</c:v>
                </c:pt>
                <c:pt idx="288">
                  <c:v>39083</c:v>
                </c:pt>
                <c:pt idx="289">
                  <c:v>39114</c:v>
                </c:pt>
                <c:pt idx="290">
                  <c:v>39142</c:v>
                </c:pt>
                <c:pt idx="291">
                  <c:v>39173</c:v>
                </c:pt>
                <c:pt idx="292">
                  <c:v>39203</c:v>
                </c:pt>
                <c:pt idx="293">
                  <c:v>39234</c:v>
                </c:pt>
                <c:pt idx="294">
                  <c:v>39264</c:v>
                </c:pt>
                <c:pt idx="295">
                  <c:v>39295</c:v>
                </c:pt>
                <c:pt idx="296">
                  <c:v>39326</c:v>
                </c:pt>
                <c:pt idx="297">
                  <c:v>39356</c:v>
                </c:pt>
                <c:pt idx="298">
                  <c:v>39387</c:v>
                </c:pt>
                <c:pt idx="299">
                  <c:v>39417</c:v>
                </c:pt>
                <c:pt idx="300">
                  <c:v>39448</c:v>
                </c:pt>
                <c:pt idx="301">
                  <c:v>39479</c:v>
                </c:pt>
                <c:pt idx="302">
                  <c:v>39508</c:v>
                </c:pt>
                <c:pt idx="303">
                  <c:v>39539</c:v>
                </c:pt>
                <c:pt idx="304">
                  <c:v>39569</c:v>
                </c:pt>
                <c:pt idx="305">
                  <c:v>39600</c:v>
                </c:pt>
                <c:pt idx="306">
                  <c:v>39630</c:v>
                </c:pt>
                <c:pt idx="307">
                  <c:v>39661</c:v>
                </c:pt>
                <c:pt idx="308">
                  <c:v>39692</c:v>
                </c:pt>
                <c:pt idx="309">
                  <c:v>39722</c:v>
                </c:pt>
                <c:pt idx="310">
                  <c:v>39753</c:v>
                </c:pt>
                <c:pt idx="311">
                  <c:v>39783</c:v>
                </c:pt>
                <c:pt idx="312">
                  <c:v>39814</c:v>
                </c:pt>
                <c:pt idx="313">
                  <c:v>39845</c:v>
                </c:pt>
                <c:pt idx="314">
                  <c:v>39873</c:v>
                </c:pt>
                <c:pt idx="315">
                  <c:v>39904</c:v>
                </c:pt>
                <c:pt idx="316">
                  <c:v>39934</c:v>
                </c:pt>
                <c:pt idx="317">
                  <c:v>39965</c:v>
                </c:pt>
                <c:pt idx="318">
                  <c:v>39995</c:v>
                </c:pt>
                <c:pt idx="319">
                  <c:v>40026</c:v>
                </c:pt>
                <c:pt idx="320">
                  <c:v>40057</c:v>
                </c:pt>
                <c:pt idx="321">
                  <c:v>40087</c:v>
                </c:pt>
                <c:pt idx="322">
                  <c:v>40118</c:v>
                </c:pt>
                <c:pt idx="323">
                  <c:v>40148</c:v>
                </c:pt>
                <c:pt idx="324">
                  <c:v>40179</c:v>
                </c:pt>
                <c:pt idx="325">
                  <c:v>40210</c:v>
                </c:pt>
                <c:pt idx="326">
                  <c:v>40238</c:v>
                </c:pt>
                <c:pt idx="327">
                  <c:v>40269</c:v>
                </c:pt>
                <c:pt idx="328">
                  <c:v>40299</c:v>
                </c:pt>
                <c:pt idx="329">
                  <c:v>40330</c:v>
                </c:pt>
                <c:pt idx="330">
                  <c:v>40360</c:v>
                </c:pt>
                <c:pt idx="331">
                  <c:v>40391</c:v>
                </c:pt>
                <c:pt idx="332">
                  <c:v>40422</c:v>
                </c:pt>
                <c:pt idx="333">
                  <c:v>40452</c:v>
                </c:pt>
                <c:pt idx="334">
                  <c:v>40483</c:v>
                </c:pt>
                <c:pt idx="335">
                  <c:v>40513</c:v>
                </c:pt>
                <c:pt idx="336">
                  <c:v>40544</c:v>
                </c:pt>
                <c:pt idx="337">
                  <c:v>40575</c:v>
                </c:pt>
                <c:pt idx="338">
                  <c:v>40603</c:v>
                </c:pt>
                <c:pt idx="339">
                  <c:v>40634</c:v>
                </c:pt>
                <c:pt idx="340">
                  <c:v>40664</c:v>
                </c:pt>
                <c:pt idx="341">
                  <c:v>40695</c:v>
                </c:pt>
                <c:pt idx="342">
                  <c:v>40725</c:v>
                </c:pt>
                <c:pt idx="343">
                  <c:v>40756</c:v>
                </c:pt>
                <c:pt idx="344">
                  <c:v>40787</c:v>
                </c:pt>
                <c:pt idx="345">
                  <c:v>40817</c:v>
                </c:pt>
                <c:pt idx="346">
                  <c:v>40848</c:v>
                </c:pt>
                <c:pt idx="347">
                  <c:v>40878</c:v>
                </c:pt>
                <c:pt idx="348">
                  <c:v>40909</c:v>
                </c:pt>
                <c:pt idx="349">
                  <c:v>40940</c:v>
                </c:pt>
                <c:pt idx="350">
                  <c:v>40969</c:v>
                </c:pt>
                <c:pt idx="351">
                  <c:v>41000</c:v>
                </c:pt>
                <c:pt idx="352">
                  <c:v>41030</c:v>
                </c:pt>
                <c:pt idx="353">
                  <c:v>41061</c:v>
                </c:pt>
                <c:pt idx="354">
                  <c:v>41091</c:v>
                </c:pt>
                <c:pt idx="355">
                  <c:v>41122</c:v>
                </c:pt>
                <c:pt idx="356">
                  <c:v>41153</c:v>
                </c:pt>
                <c:pt idx="357">
                  <c:v>41183</c:v>
                </c:pt>
                <c:pt idx="358">
                  <c:v>41214</c:v>
                </c:pt>
                <c:pt idx="359">
                  <c:v>41244</c:v>
                </c:pt>
                <c:pt idx="360">
                  <c:v>41275</c:v>
                </c:pt>
                <c:pt idx="361">
                  <c:v>41306</c:v>
                </c:pt>
                <c:pt idx="362">
                  <c:v>41334</c:v>
                </c:pt>
                <c:pt idx="363">
                  <c:v>41365</c:v>
                </c:pt>
                <c:pt idx="364">
                  <c:v>41395</c:v>
                </c:pt>
                <c:pt idx="365">
                  <c:v>41426</c:v>
                </c:pt>
                <c:pt idx="366">
                  <c:v>41456</c:v>
                </c:pt>
              </c:numCache>
            </c:numRef>
          </c:cat>
          <c:val>
            <c:numRef>
              <c:f>'[Precios NCP vs PNP.xlsx]Precios'!$F$2:$F$368</c:f>
              <c:numCache>
                <c:formatCode>_-* #,##0.000_-;\-* #,##0.000_-;_-* "-"??_-;_-@_-</c:formatCode>
                <c:ptCount val="367"/>
                <c:pt idx="0">
                  <c:v>29.455882352941178</c:v>
                </c:pt>
                <c:pt idx="1">
                  <c:v>29.455882352941178</c:v>
                </c:pt>
                <c:pt idx="2">
                  <c:v>29.455882352941178</c:v>
                </c:pt>
                <c:pt idx="3">
                  <c:v>25.736899563318776</c:v>
                </c:pt>
                <c:pt idx="4">
                  <c:v>25.736899563318776</c:v>
                </c:pt>
                <c:pt idx="5">
                  <c:v>25.736899563318776</c:v>
                </c:pt>
                <c:pt idx="6">
                  <c:v>25.736899563318776</c:v>
                </c:pt>
                <c:pt idx="7">
                  <c:v>25.736899563318776</c:v>
                </c:pt>
                <c:pt idx="8">
                  <c:v>25.736899563318776</c:v>
                </c:pt>
                <c:pt idx="9">
                  <c:v>25.592417061611371</c:v>
                </c:pt>
                <c:pt idx="10">
                  <c:v>25.592417061611371</c:v>
                </c:pt>
                <c:pt idx="11">
                  <c:v>25.592417061611371</c:v>
                </c:pt>
                <c:pt idx="12">
                  <c:v>25.592417061611371</c:v>
                </c:pt>
                <c:pt idx="13">
                  <c:v>25.592417061611371</c:v>
                </c:pt>
                <c:pt idx="14">
                  <c:v>25.592417061611371</c:v>
                </c:pt>
                <c:pt idx="15">
                  <c:v>23.81492401905194</c:v>
                </c:pt>
                <c:pt idx="16">
                  <c:v>23.81492401905194</c:v>
                </c:pt>
                <c:pt idx="17">
                  <c:v>23.81492401905194</c:v>
                </c:pt>
                <c:pt idx="18">
                  <c:v>23.81492401905194</c:v>
                </c:pt>
                <c:pt idx="19">
                  <c:v>23.81492401905194</c:v>
                </c:pt>
                <c:pt idx="20">
                  <c:v>23.81492401905194</c:v>
                </c:pt>
                <c:pt idx="21">
                  <c:v>22.685788787483702</c:v>
                </c:pt>
                <c:pt idx="22">
                  <c:v>22.685788787483702</c:v>
                </c:pt>
                <c:pt idx="23">
                  <c:v>22.685788787483702</c:v>
                </c:pt>
                <c:pt idx="24">
                  <c:v>22.685788787483702</c:v>
                </c:pt>
                <c:pt idx="25">
                  <c:v>22.685788787483702</c:v>
                </c:pt>
                <c:pt idx="26">
                  <c:v>22.685788787483702</c:v>
                </c:pt>
                <c:pt idx="27">
                  <c:v>20.819415093053379</c:v>
                </c:pt>
                <c:pt idx="28">
                  <c:v>20.819415093053379</c:v>
                </c:pt>
                <c:pt idx="29">
                  <c:v>20.819415093053379</c:v>
                </c:pt>
                <c:pt idx="30">
                  <c:v>20.819415093053379</c:v>
                </c:pt>
                <c:pt idx="31">
                  <c:v>20.819415093053379</c:v>
                </c:pt>
                <c:pt idx="32">
                  <c:v>20.819415093053379</c:v>
                </c:pt>
                <c:pt idx="33">
                  <c:v>19.803731385861813</c:v>
                </c:pt>
                <c:pt idx="34">
                  <c:v>19.803731385861813</c:v>
                </c:pt>
                <c:pt idx="35">
                  <c:v>19.803731385861813</c:v>
                </c:pt>
                <c:pt idx="36">
                  <c:v>19.803731385861813</c:v>
                </c:pt>
                <c:pt idx="37">
                  <c:v>19.803731385861813</c:v>
                </c:pt>
                <c:pt idx="38">
                  <c:v>19.803731385861813</c:v>
                </c:pt>
                <c:pt idx="39">
                  <c:v>21.245774987928538</c:v>
                </c:pt>
                <c:pt idx="40">
                  <c:v>21.245774987928538</c:v>
                </c:pt>
                <c:pt idx="41">
                  <c:v>21.245774987928538</c:v>
                </c:pt>
                <c:pt idx="42">
                  <c:v>21.245774987928538</c:v>
                </c:pt>
                <c:pt idx="43">
                  <c:v>21.245774987928538</c:v>
                </c:pt>
                <c:pt idx="44">
                  <c:v>21.245774987928538</c:v>
                </c:pt>
                <c:pt idx="45">
                  <c:v>20.549630844954883</c:v>
                </c:pt>
                <c:pt idx="46">
                  <c:v>20.549630844954883</c:v>
                </c:pt>
                <c:pt idx="47">
                  <c:v>20.549630844954883</c:v>
                </c:pt>
                <c:pt idx="48">
                  <c:v>20.549630844954883</c:v>
                </c:pt>
                <c:pt idx="49">
                  <c:v>20.549630844954883</c:v>
                </c:pt>
                <c:pt idx="50">
                  <c:v>20.549630844954883</c:v>
                </c:pt>
                <c:pt idx="51">
                  <c:v>21.661509164484645</c:v>
                </c:pt>
                <c:pt idx="52">
                  <c:v>21.661509164484645</c:v>
                </c:pt>
                <c:pt idx="53">
                  <c:v>21.661509164484645</c:v>
                </c:pt>
                <c:pt idx="54">
                  <c:v>21.661509164484645</c:v>
                </c:pt>
                <c:pt idx="55">
                  <c:v>21.661509164484645</c:v>
                </c:pt>
                <c:pt idx="56">
                  <c:v>21.661509164484645</c:v>
                </c:pt>
                <c:pt idx="57">
                  <c:v>24.357665853117371</c:v>
                </c:pt>
                <c:pt idx="58">
                  <c:v>24.357665853117371</c:v>
                </c:pt>
                <c:pt idx="59">
                  <c:v>24.357665853117371</c:v>
                </c:pt>
                <c:pt idx="60">
                  <c:v>24.357665853117371</c:v>
                </c:pt>
                <c:pt idx="61">
                  <c:v>24.357665853117371</c:v>
                </c:pt>
                <c:pt idx="62">
                  <c:v>24.357665853117371</c:v>
                </c:pt>
                <c:pt idx="63">
                  <c:v>26.564991617941693</c:v>
                </c:pt>
                <c:pt idx="64">
                  <c:v>26.564991617941693</c:v>
                </c:pt>
                <c:pt idx="65">
                  <c:v>26.564991617941693</c:v>
                </c:pt>
                <c:pt idx="66">
                  <c:v>26.564991617941693</c:v>
                </c:pt>
                <c:pt idx="67">
                  <c:v>26.564991617941693</c:v>
                </c:pt>
                <c:pt idx="68">
                  <c:v>26.564991617941693</c:v>
                </c:pt>
                <c:pt idx="69">
                  <c:v>29.286902877551849</c:v>
                </c:pt>
                <c:pt idx="70">
                  <c:v>29.286902877551849</c:v>
                </c:pt>
                <c:pt idx="71">
                  <c:v>29.286902877551849</c:v>
                </c:pt>
                <c:pt idx="72">
                  <c:v>29.286902877551849</c:v>
                </c:pt>
                <c:pt idx="73">
                  <c:v>29.286902877551849</c:v>
                </c:pt>
                <c:pt idx="74">
                  <c:v>29.286902877551849</c:v>
                </c:pt>
                <c:pt idx="75">
                  <c:v>32.216893257758926</c:v>
                </c:pt>
                <c:pt idx="76">
                  <c:v>32.216893257758926</c:v>
                </c:pt>
                <c:pt idx="77">
                  <c:v>32.216893257758926</c:v>
                </c:pt>
                <c:pt idx="78">
                  <c:v>32.216893257758926</c:v>
                </c:pt>
                <c:pt idx="79">
                  <c:v>32.216893257758926</c:v>
                </c:pt>
                <c:pt idx="80">
                  <c:v>32.216893257758926</c:v>
                </c:pt>
                <c:pt idx="81">
                  <c:v>33.100459521052038</c:v>
                </c:pt>
                <c:pt idx="82">
                  <c:v>33.100459521052038</c:v>
                </c:pt>
                <c:pt idx="83">
                  <c:v>33.100459521052038</c:v>
                </c:pt>
                <c:pt idx="84">
                  <c:v>33.100459521052038</c:v>
                </c:pt>
                <c:pt idx="85">
                  <c:v>33.100459521052038</c:v>
                </c:pt>
                <c:pt idx="86">
                  <c:v>33.100459521052038</c:v>
                </c:pt>
                <c:pt idx="87">
                  <c:v>35.120316783429793</c:v>
                </c:pt>
                <c:pt idx="88">
                  <c:v>35.120316783429793</c:v>
                </c:pt>
                <c:pt idx="89">
                  <c:v>35.120316783429793</c:v>
                </c:pt>
                <c:pt idx="90">
                  <c:v>35.120316783429793</c:v>
                </c:pt>
                <c:pt idx="91">
                  <c:v>35.120316783429793</c:v>
                </c:pt>
                <c:pt idx="92">
                  <c:v>35.120316783429793</c:v>
                </c:pt>
                <c:pt idx="93">
                  <c:v>29.808582895955542</c:v>
                </c:pt>
                <c:pt idx="94">
                  <c:v>29.808582895955542</c:v>
                </c:pt>
                <c:pt idx="95">
                  <c:v>29.808582895955542</c:v>
                </c:pt>
                <c:pt idx="96">
                  <c:v>29.808582895955542</c:v>
                </c:pt>
                <c:pt idx="97">
                  <c:v>29.808582895955542</c:v>
                </c:pt>
                <c:pt idx="98">
                  <c:v>29.808582895955542</c:v>
                </c:pt>
                <c:pt idx="99">
                  <c:v>29.919689992137478</c:v>
                </c:pt>
                <c:pt idx="100">
                  <c:v>29.919689992137478</c:v>
                </c:pt>
                <c:pt idx="101">
                  <c:v>29.919689992137478</c:v>
                </c:pt>
                <c:pt idx="102">
                  <c:v>29.919689992137478</c:v>
                </c:pt>
                <c:pt idx="103">
                  <c:v>29.919689992137478</c:v>
                </c:pt>
                <c:pt idx="104">
                  <c:v>29.919689992137478</c:v>
                </c:pt>
                <c:pt idx="105">
                  <c:v>26.138297872340424</c:v>
                </c:pt>
                <c:pt idx="106">
                  <c:v>26.138297872340424</c:v>
                </c:pt>
                <c:pt idx="107">
                  <c:v>26.138297872340424</c:v>
                </c:pt>
                <c:pt idx="108">
                  <c:v>26.138297872340424</c:v>
                </c:pt>
                <c:pt idx="109">
                  <c:v>26.138297872340424</c:v>
                </c:pt>
                <c:pt idx="110">
                  <c:v>26.138297872340424</c:v>
                </c:pt>
                <c:pt idx="111">
                  <c:v>26.140411049257317</c:v>
                </c:pt>
                <c:pt idx="112">
                  <c:v>26.140411049257317</c:v>
                </c:pt>
                <c:pt idx="113">
                  <c:v>26.140411049257317</c:v>
                </c:pt>
                <c:pt idx="114">
                  <c:v>26.140411049257317</c:v>
                </c:pt>
                <c:pt idx="115">
                  <c:v>26.140411049257317</c:v>
                </c:pt>
                <c:pt idx="116">
                  <c:v>26.140411049257317</c:v>
                </c:pt>
                <c:pt idx="117">
                  <c:v>28.72036931376109</c:v>
                </c:pt>
                <c:pt idx="118">
                  <c:v>28.72036931376109</c:v>
                </c:pt>
                <c:pt idx="119">
                  <c:v>28.72036931376109</c:v>
                </c:pt>
                <c:pt idx="120">
                  <c:v>28.72036931376109</c:v>
                </c:pt>
                <c:pt idx="121">
                  <c:v>28.72036931376109</c:v>
                </c:pt>
                <c:pt idx="122">
                  <c:v>28.72036931376109</c:v>
                </c:pt>
                <c:pt idx="123">
                  <c:v>30.435823754789272</c:v>
                </c:pt>
                <c:pt idx="124">
                  <c:v>30.435823754789272</c:v>
                </c:pt>
                <c:pt idx="125">
                  <c:v>30.435823754789272</c:v>
                </c:pt>
                <c:pt idx="126">
                  <c:v>30.435823754789272</c:v>
                </c:pt>
                <c:pt idx="127">
                  <c:v>30.435823754789272</c:v>
                </c:pt>
                <c:pt idx="128">
                  <c:v>30.435823754789272</c:v>
                </c:pt>
                <c:pt idx="129">
                  <c:v>30.98995032921335</c:v>
                </c:pt>
                <c:pt idx="130">
                  <c:v>30.98995032921335</c:v>
                </c:pt>
                <c:pt idx="131">
                  <c:v>30.98995032921335</c:v>
                </c:pt>
                <c:pt idx="132">
                  <c:v>30.98995032921335</c:v>
                </c:pt>
                <c:pt idx="133">
                  <c:v>30.98995032921335</c:v>
                </c:pt>
                <c:pt idx="134">
                  <c:v>30.98995032921335</c:v>
                </c:pt>
                <c:pt idx="135">
                  <c:v>31.001076426264802</c:v>
                </c:pt>
                <c:pt idx="136">
                  <c:v>31.001076426264802</c:v>
                </c:pt>
                <c:pt idx="137">
                  <c:v>31.001076426264802</c:v>
                </c:pt>
                <c:pt idx="138">
                  <c:v>31.001076426264802</c:v>
                </c:pt>
                <c:pt idx="139">
                  <c:v>31.001076426264802</c:v>
                </c:pt>
                <c:pt idx="140">
                  <c:v>31.001076426264802</c:v>
                </c:pt>
                <c:pt idx="141">
                  <c:v>36.900715886904329</c:v>
                </c:pt>
                <c:pt idx="142">
                  <c:v>36.900715886904329</c:v>
                </c:pt>
                <c:pt idx="143">
                  <c:v>36.900715886904329</c:v>
                </c:pt>
                <c:pt idx="144">
                  <c:v>36.900715886904329</c:v>
                </c:pt>
                <c:pt idx="145">
                  <c:v>36.900715886904329</c:v>
                </c:pt>
                <c:pt idx="146">
                  <c:v>36.900715886904329</c:v>
                </c:pt>
                <c:pt idx="147">
                  <c:v>37.898942649710079</c:v>
                </c:pt>
                <c:pt idx="148">
                  <c:v>37.898942649710079</c:v>
                </c:pt>
                <c:pt idx="149">
                  <c:v>37.898942649710079</c:v>
                </c:pt>
                <c:pt idx="150">
                  <c:v>37.898942649710079</c:v>
                </c:pt>
                <c:pt idx="151">
                  <c:v>37.898942649710079</c:v>
                </c:pt>
                <c:pt idx="152">
                  <c:v>37.898942649710079</c:v>
                </c:pt>
                <c:pt idx="153">
                  <c:v>36.820762368207625</c:v>
                </c:pt>
                <c:pt idx="154">
                  <c:v>36.820762368207625</c:v>
                </c:pt>
                <c:pt idx="155">
                  <c:v>36.820762368207625</c:v>
                </c:pt>
                <c:pt idx="156">
                  <c:v>36.820762368207625</c:v>
                </c:pt>
                <c:pt idx="157">
                  <c:v>36.820762368207625</c:v>
                </c:pt>
                <c:pt idx="158">
                  <c:v>36.820762368207625</c:v>
                </c:pt>
                <c:pt idx="159">
                  <c:v>35.869274693232903</c:v>
                </c:pt>
                <c:pt idx="160">
                  <c:v>35.869274693232903</c:v>
                </c:pt>
                <c:pt idx="161">
                  <c:v>35.869274693232903</c:v>
                </c:pt>
                <c:pt idx="162">
                  <c:v>35.869274693232903</c:v>
                </c:pt>
                <c:pt idx="163">
                  <c:v>35.869274693232903</c:v>
                </c:pt>
                <c:pt idx="164">
                  <c:v>35.869274693232903</c:v>
                </c:pt>
                <c:pt idx="165">
                  <c:v>31.310703185703183</c:v>
                </c:pt>
                <c:pt idx="166">
                  <c:v>31.310703185703183</c:v>
                </c:pt>
                <c:pt idx="167">
                  <c:v>31.310703185703183</c:v>
                </c:pt>
                <c:pt idx="168">
                  <c:v>31.310703185703183</c:v>
                </c:pt>
                <c:pt idx="169">
                  <c:v>31.310703185703183</c:v>
                </c:pt>
                <c:pt idx="170">
                  <c:v>31.310703185703183</c:v>
                </c:pt>
                <c:pt idx="171">
                  <c:v>33.080545827798574</c:v>
                </c:pt>
                <c:pt idx="172">
                  <c:v>33.080545827798574</c:v>
                </c:pt>
                <c:pt idx="173">
                  <c:v>33.080545827798574</c:v>
                </c:pt>
                <c:pt idx="174">
                  <c:v>33.080545827798574</c:v>
                </c:pt>
                <c:pt idx="175">
                  <c:v>33.080545827798574</c:v>
                </c:pt>
                <c:pt idx="176">
                  <c:v>33.080545827798574</c:v>
                </c:pt>
                <c:pt idx="177">
                  <c:v>27.261990841166547</c:v>
                </c:pt>
                <c:pt idx="178">
                  <c:v>27.261990841166547</c:v>
                </c:pt>
                <c:pt idx="179">
                  <c:v>27.261990841166547</c:v>
                </c:pt>
                <c:pt idx="180">
                  <c:v>27.261990841166547</c:v>
                </c:pt>
                <c:pt idx="181">
                  <c:v>27.261990841166547</c:v>
                </c:pt>
                <c:pt idx="182">
                  <c:v>27.261990841166547</c:v>
                </c:pt>
                <c:pt idx="183">
                  <c:v>23.063664287450557</c:v>
                </c:pt>
                <c:pt idx="184">
                  <c:v>23.063664287450557</c:v>
                </c:pt>
                <c:pt idx="185">
                  <c:v>23.063664287450557</c:v>
                </c:pt>
                <c:pt idx="186">
                  <c:v>23.063664287450557</c:v>
                </c:pt>
                <c:pt idx="187">
                  <c:v>23.063664287450557</c:v>
                </c:pt>
                <c:pt idx="188">
                  <c:v>23.063664287450557</c:v>
                </c:pt>
                <c:pt idx="189">
                  <c:v>21.226354941551541</c:v>
                </c:pt>
                <c:pt idx="190">
                  <c:v>21.226354941551541</c:v>
                </c:pt>
                <c:pt idx="191">
                  <c:v>21.226354941551541</c:v>
                </c:pt>
                <c:pt idx="192">
                  <c:v>21.226354941551541</c:v>
                </c:pt>
                <c:pt idx="193">
                  <c:v>21.226354941551541</c:v>
                </c:pt>
                <c:pt idx="194">
                  <c:v>21.226354941551541</c:v>
                </c:pt>
                <c:pt idx="195">
                  <c:v>21.590724496426251</c:v>
                </c:pt>
                <c:pt idx="196">
                  <c:v>21.590724496426251</c:v>
                </c:pt>
                <c:pt idx="197">
                  <c:v>21.590724496426251</c:v>
                </c:pt>
                <c:pt idx="198">
                  <c:v>21.590724496426251</c:v>
                </c:pt>
                <c:pt idx="199">
                  <c:v>21.590724496426251</c:v>
                </c:pt>
                <c:pt idx="200">
                  <c:v>21.590724496426251</c:v>
                </c:pt>
                <c:pt idx="201">
                  <c:v>20.793060718711278</c:v>
                </c:pt>
                <c:pt idx="202">
                  <c:v>20.793060718711278</c:v>
                </c:pt>
                <c:pt idx="203">
                  <c:v>20.793060718711278</c:v>
                </c:pt>
                <c:pt idx="204">
                  <c:v>20.793060718711278</c:v>
                </c:pt>
                <c:pt idx="205">
                  <c:v>20.793060718711278</c:v>
                </c:pt>
                <c:pt idx="206">
                  <c:v>20.793060718711278</c:v>
                </c:pt>
                <c:pt idx="207">
                  <c:v>23.40100717712836</c:v>
                </c:pt>
                <c:pt idx="208">
                  <c:v>23.40100717712836</c:v>
                </c:pt>
                <c:pt idx="209">
                  <c:v>23.40100717712836</c:v>
                </c:pt>
                <c:pt idx="210">
                  <c:v>23.40100717712836</c:v>
                </c:pt>
                <c:pt idx="211">
                  <c:v>23.40100717712836</c:v>
                </c:pt>
                <c:pt idx="212">
                  <c:v>23.40100717712836</c:v>
                </c:pt>
                <c:pt idx="213">
                  <c:v>26.241385403781589</c:v>
                </c:pt>
                <c:pt idx="214">
                  <c:v>26.241385403781589</c:v>
                </c:pt>
                <c:pt idx="215">
                  <c:v>26.241385403781589</c:v>
                </c:pt>
                <c:pt idx="216">
                  <c:v>26.241385403781589</c:v>
                </c:pt>
                <c:pt idx="217">
                  <c:v>26.241385403781589</c:v>
                </c:pt>
                <c:pt idx="218">
                  <c:v>26.241385403781589</c:v>
                </c:pt>
                <c:pt idx="219">
                  <c:v>26.512870242773783</c:v>
                </c:pt>
                <c:pt idx="220">
                  <c:v>26.512870242773783</c:v>
                </c:pt>
                <c:pt idx="221">
                  <c:v>26.512870242773783</c:v>
                </c:pt>
                <c:pt idx="222">
                  <c:v>26.512870242773783</c:v>
                </c:pt>
                <c:pt idx="223">
                  <c:v>26.512870242773783</c:v>
                </c:pt>
                <c:pt idx="224">
                  <c:v>26.512870242773783</c:v>
                </c:pt>
                <c:pt idx="225">
                  <c:v>25.221654629792727</c:v>
                </c:pt>
                <c:pt idx="226">
                  <c:v>25.221654629792727</c:v>
                </c:pt>
                <c:pt idx="227">
                  <c:v>25.221654629792727</c:v>
                </c:pt>
                <c:pt idx="228">
                  <c:v>25.221654629792727</c:v>
                </c:pt>
                <c:pt idx="229">
                  <c:v>25.221654629792727</c:v>
                </c:pt>
                <c:pt idx="230">
                  <c:v>25.221654629792727</c:v>
                </c:pt>
                <c:pt idx="231">
                  <c:v>23.518680457135964</c:v>
                </c:pt>
                <c:pt idx="232">
                  <c:v>23.518680457135964</c:v>
                </c:pt>
                <c:pt idx="233">
                  <c:v>23.518680457135964</c:v>
                </c:pt>
                <c:pt idx="234">
                  <c:v>23.518680457135964</c:v>
                </c:pt>
                <c:pt idx="235">
                  <c:v>23.518680457135964</c:v>
                </c:pt>
                <c:pt idx="236">
                  <c:v>23.518680457135964</c:v>
                </c:pt>
                <c:pt idx="237">
                  <c:v>22.112025090098761</c:v>
                </c:pt>
                <c:pt idx="238">
                  <c:v>22.112025090098761</c:v>
                </c:pt>
                <c:pt idx="239">
                  <c:v>22.112025090098761</c:v>
                </c:pt>
                <c:pt idx="240">
                  <c:v>22.112025090098761</c:v>
                </c:pt>
                <c:pt idx="241">
                  <c:v>22.112025090098761</c:v>
                </c:pt>
                <c:pt idx="242">
                  <c:v>22.112025090098761</c:v>
                </c:pt>
                <c:pt idx="243">
                  <c:v>22.605209342374341</c:v>
                </c:pt>
                <c:pt idx="244">
                  <c:v>22.605209342374341</c:v>
                </c:pt>
                <c:pt idx="245">
                  <c:v>22.605209342374341</c:v>
                </c:pt>
                <c:pt idx="246">
                  <c:v>22.605209342374341</c:v>
                </c:pt>
                <c:pt idx="247">
                  <c:v>22.605209342374341</c:v>
                </c:pt>
                <c:pt idx="248">
                  <c:v>22.605209342374341</c:v>
                </c:pt>
                <c:pt idx="249">
                  <c:v>24.792727703422948</c:v>
                </c:pt>
                <c:pt idx="250">
                  <c:v>24.792727703422948</c:v>
                </c:pt>
                <c:pt idx="251">
                  <c:v>24.792727703422948</c:v>
                </c:pt>
                <c:pt idx="252">
                  <c:v>24.792727703422948</c:v>
                </c:pt>
                <c:pt idx="253">
                  <c:v>24.792727703422948</c:v>
                </c:pt>
                <c:pt idx="254">
                  <c:v>24.792727703422948</c:v>
                </c:pt>
                <c:pt idx="255">
                  <c:v>31.351635839777451</c:v>
                </c:pt>
                <c:pt idx="256">
                  <c:v>31.351635839777451</c:v>
                </c:pt>
                <c:pt idx="257">
                  <c:v>31.351635839777451</c:v>
                </c:pt>
                <c:pt idx="258">
                  <c:v>31.351635839777451</c:v>
                </c:pt>
                <c:pt idx="259">
                  <c:v>31.351635839777451</c:v>
                </c:pt>
                <c:pt idx="260">
                  <c:v>31.351635839777451</c:v>
                </c:pt>
                <c:pt idx="261">
                  <c:v>31.035601329981354</c:v>
                </c:pt>
                <c:pt idx="262">
                  <c:v>31.035601329981354</c:v>
                </c:pt>
                <c:pt idx="263">
                  <c:v>31.035601329981354</c:v>
                </c:pt>
                <c:pt idx="264">
                  <c:v>31.035601329981354</c:v>
                </c:pt>
                <c:pt idx="265">
                  <c:v>31.035601329981354</c:v>
                </c:pt>
                <c:pt idx="266">
                  <c:v>31.035601329981354</c:v>
                </c:pt>
                <c:pt idx="267">
                  <c:v>33.169076524348654</c:v>
                </c:pt>
                <c:pt idx="268">
                  <c:v>33.169076524348654</c:v>
                </c:pt>
                <c:pt idx="269">
                  <c:v>33.169076524348654</c:v>
                </c:pt>
                <c:pt idx="270">
                  <c:v>33.169076524348654</c:v>
                </c:pt>
                <c:pt idx="271">
                  <c:v>33.169076524348654</c:v>
                </c:pt>
                <c:pt idx="272">
                  <c:v>33.169076524348654</c:v>
                </c:pt>
                <c:pt idx="273">
                  <c:v>50.504937581516678</c:v>
                </c:pt>
                <c:pt idx="274">
                  <c:v>50.504937581516678</c:v>
                </c:pt>
                <c:pt idx="275">
                  <c:v>50.504937581516678</c:v>
                </c:pt>
                <c:pt idx="276">
                  <c:v>50.504937581516678</c:v>
                </c:pt>
                <c:pt idx="277">
                  <c:v>50.504937581516678</c:v>
                </c:pt>
                <c:pt idx="278">
                  <c:v>50.504937581516678</c:v>
                </c:pt>
                <c:pt idx="279">
                  <c:v>49.163152221192583</c:v>
                </c:pt>
                <c:pt idx="280">
                  <c:v>49.163152221192583</c:v>
                </c:pt>
                <c:pt idx="281">
                  <c:v>49.163152221192583</c:v>
                </c:pt>
                <c:pt idx="282">
                  <c:v>49.163152221192583</c:v>
                </c:pt>
                <c:pt idx="283">
                  <c:v>49.163152221192583</c:v>
                </c:pt>
                <c:pt idx="284">
                  <c:v>49.163152221192583</c:v>
                </c:pt>
                <c:pt idx="285">
                  <c:v>53.363037222686351</c:v>
                </c:pt>
                <c:pt idx="286">
                  <c:v>53.363037222686351</c:v>
                </c:pt>
                <c:pt idx="287">
                  <c:v>53.363037222686351</c:v>
                </c:pt>
                <c:pt idx="288">
                  <c:v>53.363037222686351</c:v>
                </c:pt>
                <c:pt idx="289">
                  <c:v>53.363037222686351</c:v>
                </c:pt>
                <c:pt idx="290">
                  <c:v>53.363037222686351</c:v>
                </c:pt>
                <c:pt idx="291">
                  <c:v>58.714157737376745</c:v>
                </c:pt>
                <c:pt idx="292">
                  <c:v>58.714157737376745</c:v>
                </c:pt>
                <c:pt idx="293">
                  <c:v>58.714157737376745</c:v>
                </c:pt>
                <c:pt idx="294">
                  <c:v>58.714157737376745</c:v>
                </c:pt>
                <c:pt idx="295">
                  <c:v>58.714157737376745</c:v>
                </c:pt>
                <c:pt idx="296">
                  <c:v>58.714157737376745</c:v>
                </c:pt>
                <c:pt idx="297">
                  <c:v>88.80358384476115</c:v>
                </c:pt>
                <c:pt idx="298">
                  <c:v>88.80358384476115</c:v>
                </c:pt>
                <c:pt idx="299">
                  <c:v>88.80358384476115</c:v>
                </c:pt>
                <c:pt idx="300">
                  <c:v>88.80358384476115</c:v>
                </c:pt>
                <c:pt idx="301">
                  <c:v>88.80358384476115</c:v>
                </c:pt>
                <c:pt idx="302">
                  <c:v>88.80358384476115</c:v>
                </c:pt>
                <c:pt idx="303">
                  <c:v>102.16507879170994</c:v>
                </c:pt>
                <c:pt idx="304">
                  <c:v>102.16507879170994</c:v>
                </c:pt>
                <c:pt idx="305">
                  <c:v>96.262497340991274</c:v>
                </c:pt>
                <c:pt idx="306">
                  <c:v>96.262497340991274</c:v>
                </c:pt>
                <c:pt idx="307">
                  <c:v>96.262497340991274</c:v>
                </c:pt>
                <c:pt idx="308">
                  <c:v>96.262497340991274</c:v>
                </c:pt>
                <c:pt idx="309">
                  <c:v>102.95376954561745</c:v>
                </c:pt>
                <c:pt idx="310">
                  <c:v>102.95376954561745</c:v>
                </c:pt>
                <c:pt idx="311">
                  <c:v>102.95376954561745</c:v>
                </c:pt>
                <c:pt idx="312">
                  <c:v>102.95376954561745</c:v>
                </c:pt>
                <c:pt idx="313">
                  <c:v>102.95376954561745</c:v>
                </c:pt>
                <c:pt idx="314">
                  <c:v>102.95376954561745</c:v>
                </c:pt>
                <c:pt idx="315">
                  <c:v>82.820715873138766</c:v>
                </c:pt>
                <c:pt idx="316">
                  <c:v>82.820715873138766</c:v>
                </c:pt>
                <c:pt idx="317">
                  <c:v>82.820715873138766</c:v>
                </c:pt>
                <c:pt idx="318">
                  <c:v>82.820715873138766</c:v>
                </c:pt>
                <c:pt idx="319">
                  <c:v>82.820715873138766</c:v>
                </c:pt>
                <c:pt idx="320">
                  <c:v>82.820715873138766</c:v>
                </c:pt>
                <c:pt idx="321">
                  <c:v>76.006702241972789</c:v>
                </c:pt>
                <c:pt idx="322">
                  <c:v>76.006702241972789</c:v>
                </c:pt>
                <c:pt idx="323">
                  <c:v>76.006702241972789</c:v>
                </c:pt>
                <c:pt idx="324">
                  <c:v>76.006702241972789</c:v>
                </c:pt>
                <c:pt idx="325">
                  <c:v>76.006702241972789</c:v>
                </c:pt>
                <c:pt idx="326">
                  <c:v>76.006702241972789</c:v>
                </c:pt>
                <c:pt idx="327">
                  <c:v>78.39436404343482</c:v>
                </c:pt>
                <c:pt idx="328">
                  <c:v>78.39436404343482</c:v>
                </c:pt>
                <c:pt idx="329">
                  <c:v>78.39436404343482</c:v>
                </c:pt>
                <c:pt idx="330">
                  <c:v>78.39436404343482</c:v>
                </c:pt>
                <c:pt idx="331">
                  <c:v>78.39436404343482</c:v>
                </c:pt>
                <c:pt idx="332">
                  <c:v>78.39436404343482</c:v>
                </c:pt>
                <c:pt idx="333">
                  <c:v>95.669426841860187</c:v>
                </c:pt>
                <c:pt idx="334">
                  <c:v>97.624163292289893</c:v>
                </c:pt>
                <c:pt idx="335">
                  <c:v>97.624163292289893</c:v>
                </c:pt>
                <c:pt idx="336">
                  <c:v>97.624163292289893</c:v>
                </c:pt>
                <c:pt idx="337">
                  <c:v>97.624163292289893</c:v>
                </c:pt>
                <c:pt idx="338">
                  <c:v>97.624163292289893</c:v>
                </c:pt>
                <c:pt idx="339">
                  <c:v>95.223600542061931</c:v>
                </c:pt>
                <c:pt idx="340">
                  <c:v>95.223600542061931</c:v>
                </c:pt>
                <c:pt idx="341">
                  <c:v>95.223600542061931</c:v>
                </c:pt>
                <c:pt idx="342">
                  <c:v>95.223600542061931</c:v>
                </c:pt>
                <c:pt idx="343">
                  <c:v>95.223600542061931</c:v>
                </c:pt>
                <c:pt idx="344">
                  <c:v>95.223600542061931</c:v>
                </c:pt>
                <c:pt idx="345">
                  <c:v>92.333932890901195</c:v>
                </c:pt>
                <c:pt idx="346">
                  <c:v>92.333932890901195</c:v>
                </c:pt>
                <c:pt idx="347">
                  <c:v>92.333932890901195</c:v>
                </c:pt>
                <c:pt idx="348">
                  <c:v>92.333932890901195</c:v>
                </c:pt>
                <c:pt idx="349">
                  <c:v>92.333932890901195</c:v>
                </c:pt>
                <c:pt idx="350">
                  <c:v>92.333932890901195</c:v>
                </c:pt>
                <c:pt idx="351">
                  <c:v>93.526988051091905</c:v>
                </c:pt>
                <c:pt idx="352">
                  <c:v>93.526988051091905</c:v>
                </c:pt>
                <c:pt idx="353">
                  <c:v>93.526988051091905</c:v>
                </c:pt>
                <c:pt idx="354">
                  <c:v>93.526988051091905</c:v>
                </c:pt>
                <c:pt idx="355">
                  <c:v>93.526988051091905</c:v>
                </c:pt>
                <c:pt idx="356">
                  <c:v>93.526988051091905</c:v>
                </c:pt>
                <c:pt idx="357">
                  <c:v>95.161446129305588</c:v>
                </c:pt>
                <c:pt idx="358">
                  <c:v>95.161446129305588</c:v>
                </c:pt>
                <c:pt idx="359">
                  <c:v>95.161446129305588</c:v>
                </c:pt>
                <c:pt idx="360">
                  <c:v>95.161446129305588</c:v>
                </c:pt>
                <c:pt idx="361">
                  <c:v>95.161446129305588</c:v>
                </c:pt>
                <c:pt idx="362">
                  <c:v>95.161446129305588</c:v>
                </c:pt>
                <c:pt idx="363">
                  <c:v>88.891898984939189</c:v>
                </c:pt>
                <c:pt idx="364">
                  <c:v>88.891898984939189</c:v>
                </c:pt>
                <c:pt idx="365">
                  <c:v>88.891898984939189</c:v>
                </c:pt>
                <c:pt idx="366">
                  <c:v>88.891898984939189</c:v>
                </c:pt>
              </c:numCache>
            </c:numRef>
          </c:val>
          <c:smooth val="0"/>
        </c:ser>
        <c:ser>
          <c:idx val="3"/>
          <c:order val="1"/>
          <c:tx>
            <c:strRef>
              <c:f>'[Precios NCP vs PNP.xlsx]Precios'!$H$1</c:f>
              <c:strCache>
                <c:ptCount val="1"/>
                <c:pt idx="0">
                  <c:v>PNLP [USD$/MWh]</c:v>
                </c:pt>
              </c:strCache>
            </c:strRef>
          </c:tx>
          <c:spPr>
            <a:ln w="28575" cap="rnd">
              <a:solidFill>
                <a:schemeClr val="accent4"/>
              </a:solidFill>
              <a:round/>
            </a:ln>
            <a:effectLst/>
          </c:spPr>
          <c:marker>
            <c:symbol val="none"/>
          </c:marker>
          <c:cat>
            <c:numRef>
              <c:f>'[Precios NCP vs PNP.xlsx]Precios'!$A$2:$A$368</c:f>
              <c:numCache>
                <c:formatCode>mmm\-yy</c:formatCode>
                <c:ptCount val="367"/>
                <c:pt idx="0">
                  <c:v>30317</c:v>
                </c:pt>
                <c:pt idx="1">
                  <c:v>30348</c:v>
                </c:pt>
                <c:pt idx="2">
                  <c:v>30376</c:v>
                </c:pt>
                <c:pt idx="3">
                  <c:v>30407</c:v>
                </c:pt>
                <c:pt idx="4">
                  <c:v>30437</c:v>
                </c:pt>
                <c:pt idx="5">
                  <c:v>30468</c:v>
                </c:pt>
                <c:pt idx="6">
                  <c:v>30498</c:v>
                </c:pt>
                <c:pt idx="7">
                  <c:v>30529</c:v>
                </c:pt>
                <c:pt idx="8">
                  <c:v>30560</c:v>
                </c:pt>
                <c:pt idx="9">
                  <c:v>30590</c:v>
                </c:pt>
                <c:pt idx="10">
                  <c:v>30621</c:v>
                </c:pt>
                <c:pt idx="11">
                  <c:v>30651</c:v>
                </c:pt>
                <c:pt idx="12">
                  <c:v>30682</c:v>
                </c:pt>
                <c:pt idx="13">
                  <c:v>30713</c:v>
                </c:pt>
                <c:pt idx="14">
                  <c:v>30742</c:v>
                </c:pt>
                <c:pt idx="15">
                  <c:v>30773</c:v>
                </c:pt>
                <c:pt idx="16">
                  <c:v>30803</c:v>
                </c:pt>
                <c:pt idx="17">
                  <c:v>30834</c:v>
                </c:pt>
                <c:pt idx="18">
                  <c:v>30864</c:v>
                </c:pt>
                <c:pt idx="19">
                  <c:v>30895</c:v>
                </c:pt>
                <c:pt idx="20">
                  <c:v>30926</c:v>
                </c:pt>
                <c:pt idx="21">
                  <c:v>30956</c:v>
                </c:pt>
                <c:pt idx="22">
                  <c:v>30987</c:v>
                </c:pt>
                <c:pt idx="23">
                  <c:v>31017</c:v>
                </c:pt>
                <c:pt idx="24">
                  <c:v>31048</c:v>
                </c:pt>
                <c:pt idx="25">
                  <c:v>31079</c:v>
                </c:pt>
                <c:pt idx="26">
                  <c:v>31107</c:v>
                </c:pt>
                <c:pt idx="27">
                  <c:v>31138</c:v>
                </c:pt>
                <c:pt idx="28">
                  <c:v>31168</c:v>
                </c:pt>
                <c:pt idx="29">
                  <c:v>31199</c:v>
                </c:pt>
                <c:pt idx="30">
                  <c:v>31229</c:v>
                </c:pt>
                <c:pt idx="31">
                  <c:v>31260</c:v>
                </c:pt>
                <c:pt idx="32">
                  <c:v>31291</c:v>
                </c:pt>
                <c:pt idx="33">
                  <c:v>31321</c:v>
                </c:pt>
                <c:pt idx="34">
                  <c:v>31352</c:v>
                </c:pt>
                <c:pt idx="35">
                  <c:v>31382</c:v>
                </c:pt>
                <c:pt idx="36">
                  <c:v>31413</c:v>
                </c:pt>
                <c:pt idx="37">
                  <c:v>31444</c:v>
                </c:pt>
                <c:pt idx="38">
                  <c:v>31472</c:v>
                </c:pt>
                <c:pt idx="39">
                  <c:v>31503</c:v>
                </c:pt>
                <c:pt idx="40">
                  <c:v>31533</c:v>
                </c:pt>
                <c:pt idx="41">
                  <c:v>31564</c:v>
                </c:pt>
                <c:pt idx="42">
                  <c:v>31594</c:v>
                </c:pt>
                <c:pt idx="43">
                  <c:v>31625</c:v>
                </c:pt>
                <c:pt idx="44">
                  <c:v>31656</c:v>
                </c:pt>
                <c:pt idx="45">
                  <c:v>31686</c:v>
                </c:pt>
                <c:pt idx="46">
                  <c:v>31717</c:v>
                </c:pt>
                <c:pt idx="47">
                  <c:v>31747</c:v>
                </c:pt>
                <c:pt idx="48">
                  <c:v>31778</c:v>
                </c:pt>
                <c:pt idx="49">
                  <c:v>31809</c:v>
                </c:pt>
                <c:pt idx="50">
                  <c:v>31837</c:v>
                </c:pt>
                <c:pt idx="51">
                  <c:v>31868</c:v>
                </c:pt>
                <c:pt idx="52">
                  <c:v>31898</c:v>
                </c:pt>
                <c:pt idx="53">
                  <c:v>31929</c:v>
                </c:pt>
                <c:pt idx="54">
                  <c:v>31959</c:v>
                </c:pt>
                <c:pt idx="55">
                  <c:v>31990</c:v>
                </c:pt>
                <c:pt idx="56">
                  <c:v>32021</c:v>
                </c:pt>
                <c:pt idx="57">
                  <c:v>32051</c:v>
                </c:pt>
                <c:pt idx="58">
                  <c:v>32082</c:v>
                </c:pt>
                <c:pt idx="59">
                  <c:v>32112</c:v>
                </c:pt>
                <c:pt idx="60">
                  <c:v>32143</c:v>
                </c:pt>
                <c:pt idx="61">
                  <c:v>32174</c:v>
                </c:pt>
                <c:pt idx="62">
                  <c:v>32203</c:v>
                </c:pt>
                <c:pt idx="63">
                  <c:v>32234</c:v>
                </c:pt>
                <c:pt idx="64">
                  <c:v>32264</c:v>
                </c:pt>
                <c:pt idx="65">
                  <c:v>32295</c:v>
                </c:pt>
                <c:pt idx="66">
                  <c:v>32325</c:v>
                </c:pt>
                <c:pt idx="67">
                  <c:v>32356</c:v>
                </c:pt>
                <c:pt idx="68">
                  <c:v>32387</c:v>
                </c:pt>
                <c:pt idx="69">
                  <c:v>32417</c:v>
                </c:pt>
                <c:pt idx="70">
                  <c:v>32448</c:v>
                </c:pt>
                <c:pt idx="71">
                  <c:v>32478</c:v>
                </c:pt>
                <c:pt idx="72">
                  <c:v>32509</c:v>
                </c:pt>
                <c:pt idx="73">
                  <c:v>32540</c:v>
                </c:pt>
                <c:pt idx="74">
                  <c:v>32568</c:v>
                </c:pt>
                <c:pt idx="75">
                  <c:v>32599</c:v>
                </c:pt>
                <c:pt idx="76">
                  <c:v>32629</c:v>
                </c:pt>
                <c:pt idx="77">
                  <c:v>32660</c:v>
                </c:pt>
                <c:pt idx="78">
                  <c:v>32690</c:v>
                </c:pt>
                <c:pt idx="79">
                  <c:v>32721</c:v>
                </c:pt>
                <c:pt idx="80">
                  <c:v>32752</c:v>
                </c:pt>
                <c:pt idx="81">
                  <c:v>32782</c:v>
                </c:pt>
                <c:pt idx="82">
                  <c:v>32813</c:v>
                </c:pt>
                <c:pt idx="83">
                  <c:v>32843</c:v>
                </c:pt>
                <c:pt idx="84">
                  <c:v>32874</c:v>
                </c:pt>
                <c:pt idx="85">
                  <c:v>32905</c:v>
                </c:pt>
                <c:pt idx="86">
                  <c:v>32933</c:v>
                </c:pt>
                <c:pt idx="87">
                  <c:v>32964</c:v>
                </c:pt>
                <c:pt idx="88">
                  <c:v>32994</c:v>
                </c:pt>
                <c:pt idx="89">
                  <c:v>33025</c:v>
                </c:pt>
                <c:pt idx="90">
                  <c:v>33055</c:v>
                </c:pt>
                <c:pt idx="91">
                  <c:v>33086</c:v>
                </c:pt>
                <c:pt idx="92">
                  <c:v>33117</c:v>
                </c:pt>
                <c:pt idx="93">
                  <c:v>33147</c:v>
                </c:pt>
                <c:pt idx="94">
                  <c:v>33178</c:v>
                </c:pt>
                <c:pt idx="95">
                  <c:v>33208</c:v>
                </c:pt>
                <c:pt idx="96">
                  <c:v>33239</c:v>
                </c:pt>
                <c:pt idx="97">
                  <c:v>33270</c:v>
                </c:pt>
                <c:pt idx="98">
                  <c:v>33298</c:v>
                </c:pt>
                <c:pt idx="99">
                  <c:v>33329</c:v>
                </c:pt>
                <c:pt idx="100">
                  <c:v>33359</c:v>
                </c:pt>
                <c:pt idx="101">
                  <c:v>33390</c:v>
                </c:pt>
                <c:pt idx="102">
                  <c:v>33420</c:v>
                </c:pt>
                <c:pt idx="103">
                  <c:v>33451</c:v>
                </c:pt>
                <c:pt idx="104">
                  <c:v>33482</c:v>
                </c:pt>
                <c:pt idx="105">
                  <c:v>33512</c:v>
                </c:pt>
                <c:pt idx="106">
                  <c:v>33543</c:v>
                </c:pt>
                <c:pt idx="107">
                  <c:v>33573</c:v>
                </c:pt>
                <c:pt idx="108">
                  <c:v>33604</c:v>
                </c:pt>
                <c:pt idx="109">
                  <c:v>33635</c:v>
                </c:pt>
                <c:pt idx="110">
                  <c:v>33664</c:v>
                </c:pt>
                <c:pt idx="111">
                  <c:v>33695</c:v>
                </c:pt>
                <c:pt idx="112">
                  <c:v>33725</c:v>
                </c:pt>
                <c:pt idx="113">
                  <c:v>33756</c:v>
                </c:pt>
                <c:pt idx="114">
                  <c:v>33786</c:v>
                </c:pt>
                <c:pt idx="115">
                  <c:v>33817</c:v>
                </c:pt>
                <c:pt idx="116">
                  <c:v>33848</c:v>
                </c:pt>
                <c:pt idx="117">
                  <c:v>33878</c:v>
                </c:pt>
                <c:pt idx="118">
                  <c:v>33909</c:v>
                </c:pt>
                <c:pt idx="119">
                  <c:v>33939</c:v>
                </c:pt>
                <c:pt idx="120">
                  <c:v>33970</c:v>
                </c:pt>
                <c:pt idx="121">
                  <c:v>34001</c:v>
                </c:pt>
                <c:pt idx="122">
                  <c:v>34029</c:v>
                </c:pt>
                <c:pt idx="123">
                  <c:v>34060</c:v>
                </c:pt>
                <c:pt idx="124">
                  <c:v>34090</c:v>
                </c:pt>
                <c:pt idx="125">
                  <c:v>34121</c:v>
                </c:pt>
                <c:pt idx="126">
                  <c:v>34151</c:v>
                </c:pt>
                <c:pt idx="127">
                  <c:v>34182</c:v>
                </c:pt>
                <c:pt idx="128">
                  <c:v>34213</c:v>
                </c:pt>
                <c:pt idx="129">
                  <c:v>34243</c:v>
                </c:pt>
                <c:pt idx="130">
                  <c:v>34274</c:v>
                </c:pt>
                <c:pt idx="131">
                  <c:v>34304</c:v>
                </c:pt>
                <c:pt idx="132">
                  <c:v>34335</c:v>
                </c:pt>
                <c:pt idx="133">
                  <c:v>34366</c:v>
                </c:pt>
                <c:pt idx="134">
                  <c:v>34394</c:v>
                </c:pt>
                <c:pt idx="135">
                  <c:v>34425</c:v>
                </c:pt>
                <c:pt idx="136">
                  <c:v>34455</c:v>
                </c:pt>
                <c:pt idx="137">
                  <c:v>34486</c:v>
                </c:pt>
                <c:pt idx="138">
                  <c:v>34516</c:v>
                </c:pt>
                <c:pt idx="139">
                  <c:v>34547</c:v>
                </c:pt>
                <c:pt idx="140">
                  <c:v>34578</c:v>
                </c:pt>
                <c:pt idx="141">
                  <c:v>34608</c:v>
                </c:pt>
                <c:pt idx="142">
                  <c:v>34639</c:v>
                </c:pt>
                <c:pt idx="143">
                  <c:v>34669</c:v>
                </c:pt>
                <c:pt idx="144">
                  <c:v>34700</c:v>
                </c:pt>
                <c:pt idx="145">
                  <c:v>34731</c:v>
                </c:pt>
                <c:pt idx="146">
                  <c:v>34759</c:v>
                </c:pt>
                <c:pt idx="147">
                  <c:v>34790</c:v>
                </c:pt>
                <c:pt idx="148">
                  <c:v>34820</c:v>
                </c:pt>
                <c:pt idx="149">
                  <c:v>34851</c:v>
                </c:pt>
                <c:pt idx="150">
                  <c:v>34881</c:v>
                </c:pt>
                <c:pt idx="151">
                  <c:v>34912</c:v>
                </c:pt>
                <c:pt idx="152">
                  <c:v>34943</c:v>
                </c:pt>
                <c:pt idx="153">
                  <c:v>34973</c:v>
                </c:pt>
                <c:pt idx="154">
                  <c:v>35004</c:v>
                </c:pt>
                <c:pt idx="155">
                  <c:v>35034</c:v>
                </c:pt>
                <c:pt idx="156">
                  <c:v>35065</c:v>
                </c:pt>
                <c:pt idx="157">
                  <c:v>35096</c:v>
                </c:pt>
                <c:pt idx="158">
                  <c:v>35125</c:v>
                </c:pt>
                <c:pt idx="159">
                  <c:v>35156</c:v>
                </c:pt>
                <c:pt idx="160">
                  <c:v>35186</c:v>
                </c:pt>
                <c:pt idx="161">
                  <c:v>35217</c:v>
                </c:pt>
                <c:pt idx="162">
                  <c:v>35247</c:v>
                </c:pt>
                <c:pt idx="163">
                  <c:v>35278</c:v>
                </c:pt>
                <c:pt idx="164">
                  <c:v>35309</c:v>
                </c:pt>
                <c:pt idx="165">
                  <c:v>35339</c:v>
                </c:pt>
                <c:pt idx="166">
                  <c:v>35370</c:v>
                </c:pt>
                <c:pt idx="167">
                  <c:v>35400</c:v>
                </c:pt>
                <c:pt idx="168">
                  <c:v>35431</c:v>
                </c:pt>
                <c:pt idx="169">
                  <c:v>35462</c:v>
                </c:pt>
                <c:pt idx="170">
                  <c:v>35490</c:v>
                </c:pt>
                <c:pt idx="171">
                  <c:v>35521</c:v>
                </c:pt>
                <c:pt idx="172">
                  <c:v>35551</c:v>
                </c:pt>
                <c:pt idx="173">
                  <c:v>35582</c:v>
                </c:pt>
                <c:pt idx="174">
                  <c:v>35612</c:v>
                </c:pt>
                <c:pt idx="175">
                  <c:v>35643</c:v>
                </c:pt>
                <c:pt idx="176">
                  <c:v>35674</c:v>
                </c:pt>
                <c:pt idx="177">
                  <c:v>35704</c:v>
                </c:pt>
                <c:pt idx="178">
                  <c:v>35735</c:v>
                </c:pt>
                <c:pt idx="179">
                  <c:v>35765</c:v>
                </c:pt>
                <c:pt idx="180">
                  <c:v>35796</c:v>
                </c:pt>
                <c:pt idx="181">
                  <c:v>35827</c:v>
                </c:pt>
                <c:pt idx="182">
                  <c:v>35855</c:v>
                </c:pt>
                <c:pt idx="183">
                  <c:v>35886</c:v>
                </c:pt>
                <c:pt idx="184">
                  <c:v>35916</c:v>
                </c:pt>
                <c:pt idx="185">
                  <c:v>35947</c:v>
                </c:pt>
                <c:pt idx="186">
                  <c:v>35977</c:v>
                </c:pt>
                <c:pt idx="187">
                  <c:v>36008</c:v>
                </c:pt>
                <c:pt idx="188">
                  <c:v>36039</c:v>
                </c:pt>
                <c:pt idx="189">
                  <c:v>36069</c:v>
                </c:pt>
                <c:pt idx="190">
                  <c:v>36100</c:v>
                </c:pt>
                <c:pt idx="191">
                  <c:v>36130</c:v>
                </c:pt>
                <c:pt idx="192">
                  <c:v>36161</c:v>
                </c:pt>
                <c:pt idx="193">
                  <c:v>36192</c:v>
                </c:pt>
                <c:pt idx="194">
                  <c:v>36220</c:v>
                </c:pt>
                <c:pt idx="195">
                  <c:v>36251</c:v>
                </c:pt>
                <c:pt idx="196">
                  <c:v>36281</c:v>
                </c:pt>
                <c:pt idx="197">
                  <c:v>36312</c:v>
                </c:pt>
                <c:pt idx="198">
                  <c:v>36342</c:v>
                </c:pt>
                <c:pt idx="199">
                  <c:v>36373</c:v>
                </c:pt>
                <c:pt idx="200">
                  <c:v>36404</c:v>
                </c:pt>
                <c:pt idx="201">
                  <c:v>36434</c:v>
                </c:pt>
                <c:pt idx="202">
                  <c:v>36465</c:v>
                </c:pt>
                <c:pt idx="203">
                  <c:v>36495</c:v>
                </c:pt>
                <c:pt idx="204">
                  <c:v>36526</c:v>
                </c:pt>
                <c:pt idx="205">
                  <c:v>36557</c:v>
                </c:pt>
                <c:pt idx="206">
                  <c:v>36586</c:v>
                </c:pt>
                <c:pt idx="207">
                  <c:v>36617</c:v>
                </c:pt>
                <c:pt idx="208">
                  <c:v>36647</c:v>
                </c:pt>
                <c:pt idx="209">
                  <c:v>36678</c:v>
                </c:pt>
                <c:pt idx="210">
                  <c:v>36708</c:v>
                </c:pt>
                <c:pt idx="211">
                  <c:v>36739</c:v>
                </c:pt>
                <c:pt idx="212">
                  <c:v>36770</c:v>
                </c:pt>
                <c:pt idx="213">
                  <c:v>36800</c:v>
                </c:pt>
                <c:pt idx="214">
                  <c:v>36831</c:v>
                </c:pt>
                <c:pt idx="215">
                  <c:v>36861</c:v>
                </c:pt>
                <c:pt idx="216">
                  <c:v>36892</c:v>
                </c:pt>
                <c:pt idx="217">
                  <c:v>36923</c:v>
                </c:pt>
                <c:pt idx="218">
                  <c:v>36951</c:v>
                </c:pt>
                <c:pt idx="219">
                  <c:v>36982</c:v>
                </c:pt>
                <c:pt idx="220">
                  <c:v>37012</c:v>
                </c:pt>
                <c:pt idx="221">
                  <c:v>37043</c:v>
                </c:pt>
                <c:pt idx="222">
                  <c:v>37073</c:v>
                </c:pt>
                <c:pt idx="223">
                  <c:v>37104</c:v>
                </c:pt>
                <c:pt idx="224">
                  <c:v>37135</c:v>
                </c:pt>
                <c:pt idx="225">
                  <c:v>37165</c:v>
                </c:pt>
                <c:pt idx="226">
                  <c:v>37196</c:v>
                </c:pt>
                <c:pt idx="227">
                  <c:v>37226</c:v>
                </c:pt>
                <c:pt idx="228">
                  <c:v>37257</c:v>
                </c:pt>
                <c:pt idx="229">
                  <c:v>37288</c:v>
                </c:pt>
                <c:pt idx="230">
                  <c:v>37316</c:v>
                </c:pt>
                <c:pt idx="231">
                  <c:v>37347</c:v>
                </c:pt>
                <c:pt idx="232">
                  <c:v>37377</c:v>
                </c:pt>
                <c:pt idx="233">
                  <c:v>37408</c:v>
                </c:pt>
                <c:pt idx="234">
                  <c:v>37438</c:v>
                </c:pt>
                <c:pt idx="235">
                  <c:v>37469</c:v>
                </c:pt>
                <c:pt idx="236">
                  <c:v>37500</c:v>
                </c:pt>
                <c:pt idx="237">
                  <c:v>37530</c:v>
                </c:pt>
                <c:pt idx="238">
                  <c:v>37561</c:v>
                </c:pt>
                <c:pt idx="239">
                  <c:v>37591</c:v>
                </c:pt>
                <c:pt idx="240">
                  <c:v>37622</c:v>
                </c:pt>
                <c:pt idx="241">
                  <c:v>37653</c:v>
                </c:pt>
                <c:pt idx="242">
                  <c:v>37681</c:v>
                </c:pt>
                <c:pt idx="243">
                  <c:v>37712</c:v>
                </c:pt>
                <c:pt idx="244">
                  <c:v>37742</c:v>
                </c:pt>
                <c:pt idx="245">
                  <c:v>37773</c:v>
                </c:pt>
                <c:pt idx="246">
                  <c:v>37803</c:v>
                </c:pt>
                <c:pt idx="247">
                  <c:v>37834</c:v>
                </c:pt>
                <c:pt idx="248">
                  <c:v>37865</c:v>
                </c:pt>
                <c:pt idx="249">
                  <c:v>37895</c:v>
                </c:pt>
                <c:pt idx="250">
                  <c:v>37926</c:v>
                </c:pt>
                <c:pt idx="251">
                  <c:v>37956</c:v>
                </c:pt>
                <c:pt idx="252">
                  <c:v>37987</c:v>
                </c:pt>
                <c:pt idx="253">
                  <c:v>38018</c:v>
                </c:pt>
                <c:pt idx="254">
                  <c:v>38047</c:v>
                </c:pt>
                <c:pt idx="255">
                  <c:v>38078</c:v>
                </c:pt>
                <c:pt idx="256">
                  <c:v>38108</c:v>
                </c:pt>
                <c:pt idx="257">
                  <c:v>38139</c:v>
                </c:pt>
                <c:pt idx="258">
                  <c:v>38169</c:v>
                </c:pt>
                <c:pt idx="259">
                  <c:v>38200</c:v>
                </c:pt>
                <c:pt idx="260">
                  <c:v>38231</c:v>
                </c:pt>
                <c:pt idx="261">
                  <c:v>38261</c:v>
                </c:pt>
                <c:pt idx="262">
                  <c:v>38292</c:v>
                </c:pt>
                <c:pt idx="263">
                  <c:v>38322</c:v>
                </c:pt>
                <c:pt idx="264">
                  <c:v>38353</c:v>
                </c:pt>
                <c:pt idx="265">
                  <c:v>38384</c:v>
                </c:pt>
                <c:pt idx="266">
                  <c:v>38412</c:v>
                </c:pt>
                <c:pt idx="267">
                  <c:v>38443</c:v>
                </c:pt>
                <c:pt idx="268">
                  <c:v>38473</c:v>
                </c:pt>
                <c:pt idx="269">
                  <c:v>38504</c:v>
                </c:pt>
                <c:pt idx="270">
                  <c:v>38534</c:v>
                </c:pt>
                <c:pt idx="271">
                  <c:v>38565</c:v>
                </c:pt>
                <c:pt idx="272">
                  <c:v>38596</c:v>
                </c:pt>
                <c:pt idx="273">
                  <c:v>38626</c:v>
                </c:pt>
                <c:pt idx="274">
                  <c:v>38657</c:v>
                </c:pt>
                <c:pt idx="275">
                  <c:v>38687</c:v>
                </c:pt>
                <c:pt idx="276">
                  <c:v>38718</c:v>
                </c:pt>
                <c:pt idx="277">
                  <c:v>38749</c:v>
                </c:pt>
                <c:pt idx="278">
                  <c:v>38777</c:v>
                </c:pt>
                <c:pt idx="279">
                  <c:v>38808</c:v>
                </c:pt>
                <c:pt idx="280">
                  <c:v>38838</c:v>
                </c:pt>
                <c:pt idx="281">
                  <c:v>38869</c:v>
                </c:pt>
                <c:pt idx="282">
                  <c:v>38899</c:v>
                </c:pt>
                <c:pt idx="283">
                  <c:v>38930</c:v>
                </c:pt>
                <c:pt idx="284">
                  <c:v>38961</c:v>
                </c:pt>
                <c:pt idx="285">
                  <c:v>38991</c:v>
                </c:pt>
                <c:pt idx="286">
                  <c:v>39022</c:v>
                </c:pt>
                <c:pt idx="287">
                  <c:v>39052</c:v>
                </c:pt>
                <c:pt idx="288">
                  <c:v>39083</c:v>
                </c:pt>
                <c:pt idx="289">
                  <c:v>39114</c:v>
                </c:pt>
                <c:pt idx="290">
                  <c:v>39142</c:v>
                </c:pt>
                <c:pt idx="291">
                  <c:v>39173</c:v>
                </c:pt>
                <c:pt idx="292">
                  <c:v>39203</c:v>
                </c:pt>
                <c:pt idx="293">
                  <c:v>39234</c:v>
                </c:pt>
                <c:pt idx="294">
                  <c:v>39264</c:v>
                </c:pt>
                <c:pt idx="295">
                  <c:v>39295</c:v>
                </c:pt>
                <c:pt idx="296">
                  <c:v>39326</c:v>
                </c:pt>
                <c:pt idx="297">
                  <c:v>39356</c:v>
                </c:pt>
                <c:pt idx="298">
                  <c:v>39387</c:v>
                </c:pt>
                <c:pt idx="299">
                  <c:v>39417</c:v>
                </c:pt>
                <c:pt idx="300">
                  <c:v>39448</c:v>
                </c:pt>
                <c:pt idx="301">
                  <c:v>39479</c:v>
                </c:pt>
                <c:pt idx="302">
                  <c:v>39508</c:v>
                </c:pt>
                <c:pt idx="303">
                  <c:v>39539</c:v>
                </c:pt>
                <c:pt idx="304">
                  <c:v>39569</c:v>
                </c:pt>
                <c:pt idx="305">
                  <c:v>39600</c:v>
                </c:pt>
                <c:pt idx="306">
                  <c:v>39630</c:v>
                </c:pt>
                <c:pt idx="307">
                  <c:v>39661</c:v>
                </c:pt>
                <c:pt idx="308">
                  <c:v>39692</c:v>
                </c:pt>
                <c:pt idx="309">
                  <c:v>39722</c:v>
                </c:pt>
                <c:pt idx="310">
                  <c:v>39753</c:v>
                </c:pt>
                <c:pt idx="311">
                  <c:v>39783</c:v>
                </c:pt>
                <c:pt idx="312">
                  <c:v>39814</c:v>
                </c:pt>
                <c:pt idx="313">
                  <c:v>39845</c:v>
                </c:pt>
                <c:pt idx="314">
                  <c:v>39873</c:v>
                </c:pt>
                <c:pt idx="315">
                  <c:v>39904</c:v>
                </c:pt>
                <c:pt idx="316">
                  <c:v>39934</c:v>
                </c:pt>
                <c:pt idx="317">
                  <c:v>39965</c:v>
                </c:pt>
                <c:pt idx="318">
                  <c:v>39995</c:v>
                </c:pt>
                <c:pt idx="319">
                  <c:v>40026</c:v>
                </c:pt>
                <c:pt idx="320">
                  <c:v>40057</c:v>
                </c:pt>
                <c:pt idx="321">
                  <c:v>40087</c:v>
                </c:pt>
                <c:pt idx="322">
                  <c:v>40118</c:v>
                </c:pt>
                <c:pt idx="323">
                  <c:v>40148</c:v>
                </c:pt>
                <c:pt idx="324">
                  <c:v>40179</c:v>
                </c:pt>
                <c:pt idx="325">
                  <c:v>40210</c:v>
                </c:pt>
                <c:pt idx="326">
                  <c:v>40238</c:v>
                </c:pt>
                <c:pt idx="327">
                  <c:v>40269</c:v>
                </c:pt>
                <c:pt idx="328">
                  <c:v>40299</c:v>
                </c:pt>
                <c:pt idx="329">
                  <c:v>40330</c:v>
                </c:pt>
                <c:pt idx="330">
                  <c:v>40360</c:v>
                </c:pt>
                <c:pt idx="331">
                  <c:v>40391</c:v>
                </c:pt>
                <c:pt idx="332">
                  <c:v>40422</c:v>
                </c:pt>
                <c:pt idx="333">
                  <c:v>40452</c:v>
                </c:pt>
                <c:pt idx="334">
                  <c:v>40483</c:v>
                </c:pt>
                <c:pt idx="335">
                  <c:v>40513</c:v>
                </c:pt>
                <c:pt idx="336">
                  <c:v>40544</c:v>
                </c:pt>
                <c:pt idx="337">
                  <c:v>40575</c:v>
                </c:pt>
                <c:pt idx="338">
                  <c:v>40603</c:v>
                </c:pt>
                <c:pt idx="339">
                  <c:v>40634</c:v>
                </c:pt>
                <c:pt idx="340">
                  <c:v>40664</c:v>
                </c:pt>
                <c:pt idx="341">
                  <c:v>40695</c:v>
                </c:pt>
                <c:pt idx="342">
                  <c:v>40725</c:v>
                </c:pt>
                <c:pt idx="343">
                  <c:v>40756</c:v>
                </c:pt>
                <c:pt idx="344">
                  <c:v>40787</c:v>
                </c:pt>
                <c:pt idx="345">
                  <c:v>40817</c:v>
                </c:pt>
                <c:pt idx="346">
                  <c:v>40848</c:v>
                </c:pt>
                <c:pt idx="347">
                  <c:v>40878</c:v>
                </c:pt>
                <c:pt idx="348">
                  <c:v>40909</c:v>
                </c:pt>
                <c:pt idx="349">
                  <c:v>40940</c:v>
                </c:pt>
                <c:pt idx="350">
                  <c:v>40969</c:v>
                </c:pt>
                <c:pt idx="351">
                  <c:v>41000</c:v>
                </c:pt>
                <c:pt idx="352">
                  <c:v>41030</c:v>
                </c:pt>
                <c:pt idx="353">
                  <c:v>41061</c:v>
                </c:pt>
                <c:pt idx="354">
                  <c:v>41091</c:v>
                </c:pt>
                <c:pt idx="355">
                  <c:v>41122</c:v>
                </c:pt>
                <c:pt idx="356">
                  <c:v>41153</c:v>
                </c:pt>
                <c:pt idx="357">
                  <c:v>41183</c:v>
                </c:pt>
                <c:pt idx="358">
                  <c:v>41214</c:v>
                </c:pt>
                <c:pt idx="359">
                  <c:v>41244</c:v>
                </c:pt>
                <c:pt idx="360">
                  <c:v>41275</c:v>
                </c:pt>
                <c:pt idx="361">
                  <c:v>41306</c:v>
                </c:pt>
                <c:pt idx="362">
                  <c:v>41334</c:v>
                </c:pt>
                <c:pt idx="363">
                  <c:v>41365</c:v>
                </c:pt>
                <c:pt idx="364">
                  <c:v>41395</c:v>
                </c:pt>
                <c:pt idx="365">
                  <c:v>41426</c:v>
                </c:pt>
                <c:pt idx="366">
                  <c:v>41456</c:v>
                </c:pt>
              </c:numCache>
            </c:numRef>
          </c:cat>
          <c:val>
            <c:numRef>
              <c:f>'[Precios NCP vs PNP.xlsx]Precios'!$H$2:$H$368</c:f>
              <c:numCache>
                <c:formatCode>General</c:formatCode>
                <c:ptCount val="367"/>
                <c:pt idx="324" formatCode="_-* #,##0.000_-;\-* #,##0.000_-;_-* &quot;-&quot;??_-;_-@_-">
                  <c:v>71.486561744259603</c:v>
                </c:pt>
                <c:pt idx="325" formatCode="_-* #,##0.000_-;\-* #,##0.000_-;_-* &quot;-&quot;??_-;_-@_-">
                  <c:v>71.486561744259603</c:v>
                </c:pt>
                <c:pt idx="326" formatCode="_-* #,##0.000_-;\-* #,##0.000_-;_-* &quot;-&quot;??_-;_-@_-">
                  <c:v>72.406686353534667</c:v>
                </c:pt>
                <c:pt idx="327" formatCode="_-* #,##0.000_-;\-* #,##0.000_-;_-* &quot;-&quot;??_-;_-@_-">
                  <c:v>72.526017240006411</c:v>
                </c:pt>
                <c:pt idx="328" formatCode="_-* #,##0.000_-;\-* #,##0.000_-;_-* &quot;-&quot;??_-;_-@_-">
                  <c:v>89.450618502491906</c:v>
                </c:pt>
                <c:pt idx="329" formatCode="_-* #,##0.000_-;\-* #,##0.000_-;_-* &quot;-&quot;??_-;_-@_-">
                  <c:v>89.450618502491906</c:v>
                </c:pt>
                <c:pt idx="330" formatCode="_-* #,##0.000_-;\-* #,##0.000_-;_-* &quot;-&quot;??_-;_-@_-">
                  <c:v>89.450618502491906</c:v>
                </c:pt>
                <c:pt idx="331" formatCode="_-* #,##0.000_-;\-* #,##0.000_-;_-* &quot;-&quot;??_-;_-@_-">
                  <c:v>97.361000000000004</c:v>
                </c:pt>
                <c:pt idx="332" formatCode="_-* #,##0.000_-;\-* #,##0.000_-;_-* &quot;-&quot;??_-;_-@_-">
                  <c:v>97.674000000000007</c:v>
                </c:pt>
                <c:pt idx="333" formatCode="_-* #,##0.000_-;\-* #,##0.000_-;_-* &quot;-&quot;??_-;_-@_-">
                  <c:v>100.59</c:v>
                </c:pt>
                <c:pt idx="334" formatCode="_-* #,##0.000_-;\-* #,##0.000_-;_-* &quot;-&quot;??_-;_-@_-">
                  <c:v>101.34399999999999</c:v>
                </c:pt>
                <c:pt idx="335" formatCode="_-* #,##0.000_-;\-* #,##0.000_-;_-* &quot;-&quot;??_-;_-@_-">
                  <c:v>101.34399999999999</c:v>
                </c:pt>
                <c:pt idx="336" formatCode="_-* #,##0.000_-;\-* #,##0.000_-;_-* &quot;-&quot;??_-;_-@_-">
                  <c:v>85.855999999999995</c:v>
                </c:pt>
                <c:pt idx="337" formatCode="_-* #,##0.000_-;\-* #,##0.000_-;_-* &quot;-&quot;??_-;_-@_-">
                  <c:v>85.855999999999995</c:v>
                </c:pt>
                <c:pt idx="338" formatCode="_-* #,##0.000_-;\-* #,##0.000_-;_-* &quot;-&quot;??_-;_-@_-">
                  <c:v>85.855999999999995</c:v>
                </c:pt>
                <c:pt idx="339" formatCode="_-* #,##0.000_-;\-* #,##0.000_-;_-* &quot;-&quot;??_-;_-@_-">
                  <c:v>93.381</c:v>
                </c:pt>
                <c:pt idx="340" formatCode="_-* #,##0.000_-;\-* #,##0.000_-;_-* &quot;-&quot;??_-;_-@_-">
                  <c:v>95.424999999999997</c:v>
                </c:pt>
                <c:pt idx="341" formatCode="_-* #,##0.000_-;\-* #,##0.000_-;_-* &quot;-&quot;??_-;_-@_-">
                  <c:v>95.424999999999997</c:v>
                </c:pt>
                <c:pt idx="342" formatCode="_-* #,##0.000_-;\-* #,##0.000_-;_-* &quot;-&quot;??_-;_-@_-">
                  <c:v>100.971</c:v>
                </c:pt>
                <c:pt idx="343" formatCode="_-* #,##0.000_-;\-* #,##0.000_-;_-* &quot;-&quot;??_-;_-@_-">
                  <c:v>100.971</c:v>
                </c:pt>
                <c:pt idx="344" formatCode="_-* #,##0.000_-;\-* #,##0.000_-;_-* &quot;-&quot;??_-;_-@_-">
                  <c:v>100.971</c:v>
                </c:pt>
                <c:pt idx="345" formatCode="_-* #,##0.000_-;\-* #,##0.000_-;_-* &quot;-&quot;??_-;_-@_-">
                  <c:v>100.971</c:v>
                </c:pt>
                <c:pt idx="346" formatCode="_-* #,##0.000_-;\-* #,##0.000_-;_-* &quot;-&quot;??_-;_-@_-">
                  <c:v>99.445999999999998</c:v>
                </c:pt>
                <c:pt idx="347" formatCode="_-* #,##0.000_-;\-* #,##0.000_-;_-* &quot;-&quot;??_-;_-@_-">
                  <c:v>99.445999999999998</c:v>
                </c:pt>
                <c:pt idx="348" formatCode="_-* #,##0.000_-;\-* #,##0.000_-;_-* &quot;-&quot;??_-;_-@_-">
                  <c:v>95.248000000000005</c:v>
                </c:pt>
                <c:pt idx="349" formatCode="_-* #,##0.000_-;\-* #,##0.000_-;_-* &quot;-&quot;??_-;_-@_-">
                  <c:v>95.248000000000005</c:v>
                </c:pt>
                <c:pt idx="350" formatCode="_-* #,##0.000_-;\-* #,##0.000_-;_-* &quot;-&quot;??_-;_-@_-">
                  <c:v>95.248000000000005</c:v>
                </c:pt>
                <c:pt idx="351" formatCode="_-* #,##0.000_-;\-* #,##0.000_-;_-* &quot;-&quot;??_-;_-@_-">
                  <c:v>84.765000000000001</c:v>
                </c:pt>
                <c:pt idx="352" formatCode="_-* #,##0.000_-;\-* #,##0.000_-;_-* &quot;-&quot;??_-;_-@_-">
                  <c:v>84.308999999999997</c:v>
                </c:pt>
                <c:pt idx="353" formatCode="_-* #,##0.000_-;\-* #,##0.000_-;_-* &quot;-&quot;??_-;_-@_-">
                  <c:v>84.308999999999997</c:v>
                </c:pt>
                <c:pt idx="354" formatCode="_-* #,##0.000_-;\-* #,##0.000_-;_-* &quot;-&quot;??_-;_-@_-">
                  <c:v>82.075000000000003</c:v>
                </c:pt>
                <c:pt idx="355" formatCode="_-* #,##0.000_-;\-* #,##0.000_-;_-* &quot;-&quot;??_-;_-@_-">
                  <c:v>82.075000000000003</c:v>
                </c:pt>
                <c:pt idx="356" formatCode="_-* #,##0.000_-;\-* #,##0.000_-;_-* &quot;-&quot;??_-;_-@_-">
                  <c:v>81.632999999999996</c:v>
                </c:pt>
                <c:pt idx="357" formatCode="_-* #,##0.000_-;\-* #,##0.000_-;_-* &quot;-&quot;??_-;_-@_-">
                  <c:v>81.632999999999996</c:v>
                </c:pt>
                <c:pt idx="358" formatCode="_-* #,##0.000_-;\-* #,##0.000_-;_-* &quot;-&quot;??_-;_-@_-">
                  <c:v>78.804000000000002</c:v>
                </c:pt>
                <c:pt idx="359" formatCode="_-* #,##0.000_-;\-* #,##0.000_-;_-* &quot;-&quot;??_-;_-@_-">
                  <c:v>78.804000000000002</c:v>
                </c:pt>
                <c:pt idx="360" formatCode="_-* #,##0.000_-;\-* #,##0.000_-;_-* &quot;-&quot;??_-;_-@_-">
                  <c:v>78.804000000000002</c:v>
                </c:pt>
                <c:pt idx="361" formatCode="_-* #,##0.000_-;\-* #,##0.000_-;_-* &quot;-&quot;??_-;_-@_-">
                  <c:v>78.804000000000002</c:v>
                </c:pt>
                <c:pt idx="362" formatCode="_-* #,##0.000_-;\-* #,##0.000_-;_-* &quot;-&quot;??_-;_-@_-">
                  <c:v>78.804000000000002</c:v>
                </c:pt>
                <c:pt idx="363" formatCode="_-* #,##0.000_-;\-* #,##0.000_-;_-* &quot;-&quot;??_-;_-@_-">
                  <c:v>78.804000000000002</c:v>
                </c:pt>
                <c:pt idx="364" formatCode="_-* #,##0.000_-;\-* #,##0.000_-;_-* &quot;-&quot;??_-;_-@_-">
                  <c:v>78.804000000000002</c:v>
                </c:pt>
                <c:pt idx="365" formatCode="_-* #,##0.000_-;\-* #,##0.000_-;_-* &quot;-&quot;??_-;_-@_-">
                  <c:v>78.804000000000002</c:v>
                </c:pt>
                <c:pt idx="366" formatCode="_-* #,##0.000_-;\-* #,##0.000_-;_-* &quot;-&quot;??_-;_-@_-">
                  <c:v>78.804000000000002</c:v>
                </c:pt>
              </c:numCache>
            </c:numRef>
          </c:val>
          <c:smooth val="0"/>
        </c:ser>
        <c:dLbls>
          <c:showLegendKey val="0"/>
          <c:showVal val="0"/>
          <c:showCatName val="0"/>
          <c:showSerName val="0"/>
          <c:showPercent val="0"/>
          <c:showBubbleSize val="0"/>
        </c:dLbls>
        <c:marker val="1"/>
        <c:smooth val="0"/>
        <c:axId val="67028480"/>
        <c:axId val="67030016"/>
      </c:lineChart>
      <c:dateAx>
        <c:axId val="67028480"/>
        <c:scaling>
          <c:orientation val="minMax"/>
          <c:min val="40179"/>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7030016"/>
        <c:crosses val="autoZero"/>
        <c:auto val="1"/>
        <c:lblOffset val="100"/>
        <c:baseTimeUnit val="months"/>
      </c:dateAx>
      <c:valAx>
        <c:axId val="67030016"/>
        <c:scaling>
          <c:orientation val="minMax"/>
        </c:scaling>
        <c:delete val="0"/>
        <c:axPos val="l"/>
        <c:majorGridlines>
          <c:spPr>
            <a:ln w="9525" cap="flat" cmpd="sng" algn="ctr">
              <a:solidFill>
                <a:schemeClr val="tx1">
                  <a:lumMod val="15000"/>
                  <a:lumOff val="85000"/>
                </a:schemeClr>
              </a:solidFill>
              <a:round/>
            </a:ln>
            <a:effectLst/>
          </c:spPr>
        </c:majorGridlines>
        <c:numFmt formatCode="_-* #,##0.000_-;\-* #,##0.0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7028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67924528301889E-2"/>
          <c:y val="4.8611111111111112E-2"/>
          <c:w val="0.85660377358490591"/>
          <c:h val="0.79513888888888884"/>
        </c:manualLayout>
      </c:layout>
      <c:scatterChart>
        <c:scatterStyle val="smoothMarker"/>
        <c:varyColors val="0"/>
        <c:ser>
          <c:idx val="0"/>
          <c:order val="0"/>
          <c:spPr>
            <a:ln w="25400">
              <a:solidFill>
                <a:srgbClr val="666699"/>
              </a:solidFill>
              <a:prstDash val="solid"/>
            </a:ln>
          </c:spPr>
          <c:marker>
            <c:symbol val="diamond"/>
            <c:size val="5"/>
            <c:spPr>
              <a:solidFill>
                <a:srgbClr val="666699"/>
              </a:solidFill>
              <a:ln>
                <a:solidFill>
                  <a:srgbClr val="666699"/>
                </a:solidFill>
                <a:prstDash val="solid"/>
              </a:ln>
            </c:spPr>
          </c:marker>
          <c:xVal>
            <c:numRef>
              <c:f>'Medias Móviles'!$H$3:$H$16</c:f>
              <c:numCache>
                <c:formatCode>General</c:formatCode>
                <c:ptCount val="14"/>
                <c:pt idx="0">
                  <c:v>1996</c:v>
                </c:pt>
                <c:pt idx="1">
                  <c:v>1997</c:v>
                </c:pt>
                <c:pt idx="2">
                  <c:v>1998</c:v>
                </c:pt>
                <c:pt idx="3">
                  <c:v>1999</c:v>
                </c:pt>
                <c:pt idx="4">
                  <c:v>2000</c:v>
                </c:pt>
                <c:pt idx="5">
                  <c:v>2001</c:v>
                </c:pt>
                <c:pt idx="6">
                  <c:v>2003</c:v>
                </c:pt>
                <c:pt idx="7">
                  <c:v>2004</c:v>
                </c:pt>
                <c:pt idx="8">
                  <c:v>2005</c:v>
                </c:pt>
                <c:pt idx="9">
                  <c:v>2006</c:v>
                </c:pt>
                <c:pt idx="10">
                  <c:v>2007</c:v>
                </c:pt>
                <c:pt idx="11">
                  <c:v>2008</c:v>
                </c:pt>
                <c:pt idx="12">
                  <c:v>2009</c:v>
                </c:pt>
                <c:pt idx="13">
                  <c:v>2010</c:v>
                </c:pt>
              </c:numCache>
            </c:numRef>
          </c:xVal>
          <c:yVal>
            <c:numRef>
              <c:f>'Medias Móviles'!$J$3:$J$16</c:f>
              <c:numCache>
                <c:formatCode>0</c:formatCode>
                <c:ptCount val="14"/>
                <c:pt idx="1">
                  <c:v>269.02222222222218</c:v>
                </c:pt>
                <c:pt idx="2">
                  <c:v>287.8</c:v>
                </c:pt>
                <c:pt idx="3">
                  <c:v>304.33333333333331</c:v>
                </c:pt>
                <c:pt idx="4">
                  <c:v>262.66666666666669</c:v>
                </c:pt>
                <c:pt idx="5">
                  <c:v>308.5</c:v>
                </c:pt>
                <c:pt idx="6">
                  <c:v>266.05555555555554</c:v>
                </c:pt>
                <c:pt idx="7">
                  <c:v>270.72222222222223</c:v>
                </c:pt>
                <c:pt idx="8">
                  <c:v>230.83333333333334</c:v>
                </c:pt>
                <c:pt idx="9">
                  <c:v>227.54444444444445</c:v>
                </c:pt>
                <c:pt idx="10">
                  <c:v>260.06296296296296</c:v>
                </c:pt>
                <c:pt idx="11">
                  <c:v>279.03518518518518</c:v>
                </c:pt>
                <c:pt idx="12">
                  <c:v>420.36851851851844</c:v>
                </c:pt>
                <c:pt idx="13">
                  <c:v>483.84999999999997</c:v>
                </c:pt>
              </c:numCache>
            </c:numRef>
          </c:yVal>
          <c:smooth val="1"/>
        </c:ser>
        <c:dLbls>
          <c:showLegendKey val="0"/>
          <c:showVal val="0"/>
          <c:showCatName val="0"/>
          <c:showSerName val="0"/>
          <c:showPercent val="0"/>
          <c:showBubbleSize val="0"/>
        </c:dLbls>
        <c:axId val="68169088"/>
        <c:axId val="68204032"/>
      </c:scatterChart>
      <c:valAx>
        <c:axId val="68169088"/>
        <c:scaling>
          <c:orientation val="minMax"/>
          <c:max val="2010"/>
          <c:min val="1996"/>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s-ES"/>
          </a:p>
        </c:txPr>
        <c:crossAx val="68204032"/>
        <c:crosses val="autoZero"/>
        <c:crossBetween val="midCat"/>
        <c:majorUnit val="2"/>
      </c:valAx>
      <c:valAx>
        <c:axId val="68204032"/>
        <c:scaling>
          <c:orientation val="minMax"/>
          <c:max val="500"/>
        </c:scaling>
        <c:delete val="0"/>
        <c:axPos val="l"/>
        <c:majorGridlines>
          <c:spPr>
            <a:ln w="3175">
              <a:solidFill>
                <a:srgbClr val="808080"/>
              </a:solidFill>
              <a:prstDash val="solid"/>
            </a:ln>
          </c:spPr>
        </c:majorGridlines>
        <c:numFmt formatCode="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s-ES"/>
          </a:p>
        </c:txPr>
        <c:crossAx val="68169088"/>
        <c:crosses val="autoZero"/>
        <c:crossBetween val="midCat"/>
      </c:valAx>
      <c:spPr>
        <a:solidFill>
          <a:srgbClr val="FFFFFF"/>
        </a:solid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0"/>
    </mc:Choice>
    <mc:Fallback>
      <c:style val="2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673840769903771"/>
          <c:y val="8.8797993171208831E-2"/>
          <c:w val="0.68085192475940737"/>
          <c:h val="0.65904605950805351"/>
        </c:manualLayout>
      </c:layout>
      <c:scatterChart>
        <c:scatterStyle val="lineMarker"/>
        <c:varyColors val="0"/>
        <c:ser>
          <c:idx val="0"/>
          <c:order val="0"/>
          <c:tx>
            <c:v>Potencia Eléctrica</c:v>
          </c:tx>
          <c:marker>
            <c:symbol val="none"/>
          </c:marker>
          <c:xVal>
            <c:numRef>
              <c:f>Hoja1!$A$6:$A$10</c:f>
              <c:numCache>
                <c:formatCode>General</c:formatCode>
                <c:ptCount val="5"/>
                <c:pt idx="0">
                  <c:v>2005</c:v>
                </c:pt>
                <c:pt idx="1">
                  <c:v>2007</c:v>
                </c:pt>
                <c:pt idx="2">
                  <c:v>2020</c:v>
                </c:pt>
                <c:pt idx="3">
                  <c:v>2030</c:v>
                </c:pt>
                <c:pt idx="4">
                  <c:v>2035</c:v>
                </c:pt>
              </c:numCache>
            </c:numRef>
          </c:xVal>
          <c:yVal>
            <c:numRef>
              <c:f>Hoja1!$B$6:$B$10</c:f>
              <c:numCache>
                <c:formatCode>General</c:formatCode>
                <c:ptCount val="5"/>
                <c:pt idx="0">
                  <c:v>11878</c:v>
                </c:pt>
                <c:pt idx="1">
                  <c:v>12720</c:v>
                </c:pt>
                <c:pt idx="2">
                  <c:v>22745</c:v>
                </c:pt>
                <c:pt idx="3">
                  <c:v>35254</c:v>
                </c:pt>
                <c:pt idx="4">
                  <c:v>43588</c:v>
                </c:pt>
              </c:numCache>
            </c:numRef>
          </c:yVal>
          <c:smooth val="0"/>
        </c:ser>
        <c:ser>
          <c:idx val="1"/>
          <c:order val="1"/>
          <c:tx>
            <c:v>Potencia Hidroeléctrica</c:v>
          </c:tx>
          <c:marker>
            <c:symbol val="none"/>
          </c:marker>
          <c:xVal>
            <c:numRef>
              <c:f>Hoja1!$A$6:$A$10</c:f>
              <c:numCache>
                <c:formatCode>General</c:formatCode>
                <c:ptCount val="5"/>
                <c:pt idx="0">
                  <c:v>2005</c:v>
                </c:pt>
                <c:pt idx="1">
                  <c:v>2007</c:v>
                </c:pt>
                <c:pt idx="2">
                  <c:v>2020</c:v>
                </c:pt>
                <c:pt idx="3">
                  <c:v>2030</c:v>
                </c:pt>
                <c:pt idx="4">
                  <c:v>2035</c:v>
                </c:pt>
              </c:numCache>
            </c:numRef>
          </c:xVal>
          <c:yVal>
            <c:numRef>
              <c:f>Hoja1!$C$6:$C$10</c:f>
              <c:numCache>
                <c:formatCode>General</c:formatCode>
                <c:ptCount val="5"/>
                <c:pt idx="0">
                  <c:v>4689</c:v>
                </c:pt>
                <c:pt idx="1">
                  <c:v>4874</c:v>
                </c:pt>
                <c:pt idx="2">
                  <c:v>9100</c:v>
                </c:pt>
                <c:pt idx="3">
                  <c:v>10000</c:v>
                </c:pt>
                <c:pt idx="4">
                  <c:v>10000</c:v>
                </c:pt>
              </c:numCache>
            </c:numRef>
          </c:yVal>
          <c:smooth val="0"/>
        </c:ser>
        <c:dLbls>
          <c:showLegendKey val="0"/>
          <c:showVal val="0"/>
          <c:showCatName val="0"/>
          <c:showSerName val="0"/>
          <c:showPercent val="0"/>
          <c:showBubbleSize val="0"/>
        </c:dLbls>
        <c:axId val="84312064"/>
        <c:axId val="84313600"/>
      </c:scatterChart>
      <c:valAx>
        <c:axId val="84312064"/>
        <c:scaling>
          <c:orientation val="minMax"/>
        </c:scaling>
        <c:delete val="0"/>
        <c:axPos val="b"/>
        <c:numFmt formatCode="General" sourceLinked="1"/>
        <c:majorTickMark val="out"/>
        <c:minorTickMark val="none"/>
        <c:tickLblPos val="nextTo"/>
        <c:txPr>
          <a:bodyPr/>
          <a:lstStyle/>
          <a:p>
            <a:pPr>
              <a:defRPr lang="es-CL"/>
            </a:pPr>
            <a:endParaRPr lang="es-ES"/>
          </a:p>
        </c:txPr>
        <c:crossAx val="84313600"/>
        <c:crosses val="autoZero"/>
        <c:crossBetween val="midCat"/>
      </c:valAx>
      <c:valAx>
        <c:axId val="84313600"/>
        <c:scaling>
          <c:orientation val="minMax"/>
        </c:scaling>
        <c:delete val="0"/>
        <c:axPos val="l"/>
        <c:majorGridlines/>
        <c:numFmt formatCode="General" sourceLinked="1"/>
        <c:majorTickMark val="out"/>
        <c:minorTickMark val="none"/>
        <c:tickLblPos val="low"/>
        <c:txPr>
          <a:bodyPr/>
          <a:lstStyle/>
          <a:p>
            <a:pPr>
              <a:defRPr lang="es-CL"/>
            </a:pPr>
            <a:endParaRPr lang="es-ES"/>
          </a:p>
        </c:txPr>
        <c:crossAx val="84312064"/>
        <c:crosses val="autoZero"/>
        <c:crossBetween val="midCat"/>
      </c:valAx>
    </c:plotArea>
    <c:legend>
      <c:legendPos val="r"/>
      <c:layout>
        <c:manualLayout>
          <c:xMode val="edge"/>
          <c:yMode val="edge"/>
          <c:x val="0.18019444444444588"/>
          <c:y val="0.86824239890367683"/>
          <c:w val="0.28369444444444447"/>
          <c:h val="0.13077183936078787"/>
        </c:manualLayout>
      </c:layout>
      <c:overlay val="0"/>
      <c:txPr>
        <a:bodyPr/>
        <a:lstStyle/>
        <a:p>
          <a:pPr>
            <a:defRPr lang="es-CL"/>
          </a:pPr>
          <a:endParaRPr lang="es-ES"/>
        </a:p>
      </c:txPr>
    </c:legend>
    <c:plotVisOnly val="1"/>
    <c:dispBlanksAs val="gap"/>
    <c:showDLblsOverMax val="0"/>
  </c:chart>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CL" sz="1200"/>
              <a:t>Gráfico N°     IMPORTACIONES GAS NATURAL Y PRECIOS.      US$</a:t>
            </a:r>
          </a:p>
        </c:rich>
      </c:tx>
      <c:layout>
        <c:manualLayout>
          <c:xMode val="edge"/>
          <c:yMode val="edge"/>
          <c:x val="0.21428166369714741"/>
          <c:y val="1.8528725575969723E-2"/>
        </c:manualLayout>
      </c:layout>
      <c:overlay val="0"/>
    </c:title>
    <c:autoTitleDeleted val="0"/>
    <c:plotArea>
      <c:layout/>
      <c:lineChart>
        <c:grouping val="standard"/>
        <c:varyColors val="0"/>
        <c:ser>
          <c:idx val="0"/>
          <c:order val="0"/>
          <c:tx>
            <c:strRef>
              <c:f>'GAS NATURAL GASEOSO'!$F$172:$F$173</c:f>
              <c:strCache>
                <c:ptCount val="1"/>
                <c:pt idx="0">
                  <c:v>IMPORTACIONES GAS NATURAL MILLONES M3</c:v>
                </c:pt>
              </c:strCache>
            </c:strRef>
          </c:tx>
          <c:marker>
            <c:symbol val="none"/>
          </c:marker>
          <c:cat>
            <c:numRef>
              <c:f>'GAS NATURAL GASEOSO'!$E$174:$E$184</c:f>
              <c:numCache>
                <c:formatCode>General</c:formatCode>
                <c:ptCount val="11"/>
                <c:pt idx="0">
                  <c:v>1999</c:v>
                </c:pt>
                <c:pt idx="1">
                  <c:v>2000</c:v>
                </c:pt>
                <c:pt idx="2">
                  <c:v>2001</c:v>
                </c:pt>
                <c:pt idx="3">
                  <c:v>2002</c:v>
                </c:pt>
                <c:pt idx="4">
                  <c:v>2003</c:v>
                </c:pt>
                <c:pt idx="5">
                  <c:v>2004</c:v>
                </c:pt>
                <c:pt idx="6">
                  <c:v>2005</c:v>
                </c:pt>
                <c:pt idx="7">
                  <c:v>2006</c:v>
                </c:pt>
                <c:pt idx="8">
                  <c:v>2007</c:v>
                </c:pt>
                <c:pt idx="9">
                  <c:v>2008</c:v>
                </c:pt>
                <c:pt idx="10">
                  <c:v>2009</c:v>
                </c:pt>
              </c:numCache>
            </c:numRef>
          </c:cat>
          <c:val>
            <c:numRef>
              <c:f>'GAS NATURAL GASEOSO'!$F$174:$F$184</c:f>
              <c:numCache>
                <c:formatCode>#,##0</c:formatCode>
                <c:ptCount val="11"/>
                <c:pt idx="0">
                  <c:v>2667.4076190476189</c:v>
                </c:pt>
                <c:pt idx="1">
                  <c:v>2886</c:v>
                </c:pt>
                <c:pt idx="2" formatCode="General">
                  <c:v>3693</c:v>
                </c:pt>
                <c:pt idx="3" formatCode="General">
                  <c:v>3647</c:v>
                </c:pt>
                <c:pt idx="4" formatCode="General">
                  <c:v>4501</c:v>
                </c:pt>
                <c:pt idx="5" formatCode="General">
                  <c:v>5140</c:v>
                </c:pt>
                <c:pt idx="6" formatCode="General">
                  <c:v>4721</c:v>
                </c:pt>
                <c:pt idx="7" formatCode="General">
                  <c:v>4084</c:v>
                </c:pt>
                <c:pt idx="8" formatCode="General">
                  <c:v>2495</c:v>
                </c:pt>
                <c:pt idx="9" formatCode="General">
                  <c:v>1117</c:v>
                </c:pt>
                <c:pt idx="10" formatCode="General">
                  <c:v>1072</c:v>
                </c:pt>
              </c:numCache>
            </c:numRef>
          </c:val>
          <c:smooth val="0"/>
        </c:ser>
        <c:dLbls>
          <c:showLegendKey val="0"/>
          <c:showVal val="0"/>
          <c:showCatName val="0"/>
          <c:showSerName val="0"/>
          <c:showPercent val="0"/>
          <c:showBubbleSize val="0"/>
        </c:dLbls>
        <c:marker val="1"/>
        <c:smooth val="0"/>
        <c:axId val="84384384"/>
        <c:axId val="84386176"/>
      </c:lineChart>
      <c:lineChart>
        <c:grouping val="standard"/>
        <c:varyColors val="0"/>
        <c:ser>
          <c:idx val="1"/>
          <c:order val="1"/>
          <c:tx>
            <c:strRef>
              <c:f>'GAS NATURAL GASEOSO'!$G$172:$G$173</c:f>
              <c:strCache>
                <c:ptCount val="1"/>
                <c:pt idx="0">
                  <c:v>PRECIO MEDIO CIF US$/MILLON M3</c:v>
                </c:pt>
              </c:strCache>
            </c:strRef>
          </c:tx>
          <c:marker>
            <c:symbol val="none"/>
          </c:marker>
          <c:cat>
            <c:numRef>
              <c:f>'GAS NATURAL GASEOSO'!$E$174:$E$184</c:f>
              <c:numCache>
                <c:formatCode>General</c:formatCode>
                <c:ptCount val="11"/>
                <c:pt idx="0">
                  <c:v>1999</c:v>
                </c:pt>
                <c:pt idx="1">
                  <c:v>2000</c:v>
                </c:pt>
                <c:pt idx="2">
                  <c:v>2001</c:v>
                </c:pt>
                <c:pt idx="3">
                  <c:v>2002</c:v>
                </c:pt>
                <c:pt idx="4">
                  <c:v>2003</c:v>
                </c:pt>
                <c:pt idx="5">
                  <c:v>2004</c:v>
                </c:pt>
                <c:pt idx="6">
                  <c:v>2005</c:v>
                </c:pt>
                <c:pt idx="7">
                  <c:v>2006</c:v>
                </c:pt>
                <c:pt idx="8">
                  <c:v>2007</c:v>
                </c:pt>
                <c:pt idx="9">
                  <c:v>2008</c:v>
                </c:pt>
                <c:pt idx="10">
                  <c:v>2009</c:v>
                </c:pt>
              </c:numCache>
            </c:numRef>
          </c:cat>
          <c:val>
            <c:numRef>
              <c:f>'GAS NATURAL GASEOSO'!$G$174:$G$184</c:f>
              <c:numCache>
                <c:formatCode>General</c:formatCode>
                <c:ptCount val="11"/>
                <c:pt idx="0">
                  <c:v>76.66</c:v>
                </c:pt>
                <c:pt idx="1">
                  <c:v>78.11999999999999</c:v>
                </c:pt>
                <c:pt idx="2">
                  <c:v>84.13</c:v>
                </c:pt>
                <c:pt idx="3">
                  <c:v>81.39</c:v>
                </c:pt>
                <c:pt idx="4">
                  <c:v>81.36999999999999</c:v>
                </c:pt>
                <c:pt idx="5">
                  <c:v>83.69</c:v>
                </c:pt>
                <c:pt idx="6">
                  <c:v>108.23</c:v>
                </c:pt>
                <c:pt idx="7">
                  <c:v>125.51</c:v>
                </c:pt>
                <c:pt idx="8">
                  <c:v>194.75</c:v>
                </c:pt>
                <c:pt idx="9">
                  <c:v>403.84000000000032</c:v>
                </c:pt>
                <c:pt idx="10">
                  <c:v>463.8</c:v>
                </c:pt>
              </c:numCache>
            </c:numRef>
          </c:val>
          <c:smooth val="0"/>
        </c:ser>
        <c:dLbls>
          <c:showLegendKey val="0"/>
          <c:showVal val="0"/>
          <c:showCatName val="0"/>
          <c:showSerName val="0"/>
          <c:showPercent val="0"/>
          <c:showBubbleSize val="0"/>
        </c:dLbls>
        <c:marker val="1"/>
        <c:smooth val="0"/>
        <c:axId val="84388096"/>
        <c:axId val="84389888"/>
      </c:lineChart>
      <c:catAx>
        <c:axId val="84384384"/>
        <c:scaling>
          <c:orientation val="minMax"/>
        </c:scaling>
        <c:delete val="0"/>
        <c:axPos val="b"/>
        <c:numFmt formatCode="General" sourceLinked="1"/>
        <c:majorTickMark val="none"/>
        <c:minorTickMark val="none"/>
        <c:tickLblPos val="nextTo"/>
        <c:crossAx val="84386176"/>
        <c:crosses val="autoZero"/>
        <c:auto val="1"/>
        <c:lblAlgn val="ctr"/>
        <c:lblOffset val="100"/>
        <c:noMultiLvlLbl val="0"/>
      </c:catAx>
      <c:valAx>
        <c:axId val="84386176"/>
        <c:scaling>
          <c:orientation val="minMax"/>
        </c:scaling>
        <c:delete val="0"/>
        <c:axPos val="l"/>
        <c:majorGridlines/>
        <c:title>
          <c:tx>
            <c:rich>
              <a:bodyPr/>
              <a:lstStyle/>
              <a:p>
                <a:pPr>
                  <a:defRPr/>
                </a:pPr>
                <a:r>
                  <a:rPr lang="es-CL"/>
                  <a:t>Millones m3</a:t>
                </a:r>
              </a:p>
            </c:rich>
          </c:tx>
          <c:layout/>
          <c:overlay val="0"/>
        </c:title>
        <c:numFmt formatCode="#,##0" sourceLinked="1"/>
        <c:majorTickMark val="none"/>
        <c:minorTickMark val="none"/>
        <c:tickLblPos val="nextTo"/>
        <c:crossAx val="84384384"/>
        <c:crosses val="autoZero"/>
        <c:crossBetween val="between"/>
      </c:valAx>
      <c:catAx>
        <c:axId val="84388096"/>
        <c:scaling>
          <c:orientation val="minMax"/>
        </c:scaling>
        <c:delete val="1"/>
        <c:axPos val="b"/>
        <c:numFmt formatCode="General" sourceLinked="1"/>
        <c:majorTickMark val="out"/>
        <c:minorTickMark val="none"/>
        <c:tickLblPos val="none"/>
        <c:crossAx val="84389888"/>
        <c:crosses val="autoZero"/>
        <c:auto val="1"/>
        <c:lblAlgn val="ctr"/>
        <c:lblOffset val="100"/>
        <c:noMultiLvlLbl val="0"/>
      </c:catAx>
      <c:valAx>
        <c:axId val="84389888"/>
        <c:scaling>
          <c:orientation val="minMax"/>
        </c:scaling>
        <c:delete val="0"/>
        <c:axPos val="r"/>
        <c:numFmt formatCode="General" sourceLinked="1"/>
        <c:majorTickMark val="out"/>
        <c:minorTickMark val="none"/>
        <c:tickLblPos val="high"/>
        <c:crossAx val="84388096"/>
        <c:crosses val="max"/>
        <c:crossBetween val="between"/>
      </c:valAx>
    </c:plotArea>
    <c:legend>
      <c:legendPos val="b"/>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Chile: Gas Natural, </a:t>
            </a:r>
            <a:r>
              <a:rPr lang="en-US" dirty="0" err="1"/>
              <a:t>Precio</a:t>
            </a:r>
            <a:r>
              <a:rPr lang="en-US" dirty="0"/>
              <a:t> </a:t>
            </a:r>
            <a:r>
              <a:rPr lang="en-US" dirty="0" err="1" smtClean="0"/>
              <a:t>Promedio</a:t>
            </a:r>
            <a:r>
              <a:rPr lang="en-US" dirty="0" smtClean="0"/>
              <a:t> </a:t>
            </a:r>
            <a:r>
              <a:rPr lang="en-US" dirty="0"/>
              <a:t>US$/mil m3</a:t>
            </a:r>
          </a:p>
        </c:rich>
      </c:tx>
      <c:layout/>
      <c:overlay val="0"/>
    </c:title>
    <c:autoTitleDeleted val="0"/>
    <c:plotArea>
      <c:layout/>
      <c:lineChart>
        <c:grouping val="standard"/>
        <c:varyColors val="0"/>
        <c:ser>
          <c:idx val="0"/>
          <c:order val="0"/>
          <c:tx>
            <c:v>PRECIO GAS NATURAL</c:v>
          </c:tx>
          <c:spPr>
            <a:ln w="44450" cmpd="sng"/>
          </c:spPr>
          <c:marker>
            <c:symbol val="none"/>
          </c:marker>
          <c:cat>
            <c:numRef>
              <c:f>'GAS NATURAL GASEOSO'!$B$10:$B$155</c:f>
              <c:numCache>
                <c:formatCode>mmmm/yy</c:formatCode>
                <c:ptCount val="146"/>
                <c:pt idx="0">
                  <c:v>36161</c:v>
                </c:pt>
                <c:pt idx="1">
                  <c:v>36193</c:v>
                </c:pt>
                <c:pt idx="2">
                  <c:v>36225</c:v>
                </c:pt>
                <c:pt idx="3">
                  <c:v>36257</c:v>
                </c:pt>
                <c:pt idx="4">
                  <c:v>36289</c:v>
                </c:pt>
                <c:pt idx="5">
                  <c:v>36321</c:v>
                </c:pt>
                <c:pt idx="6">
                  <c:v>36353</c:v>
                </c:pt>
                <c:pt idx="7">
                  <c:v>36385</c:v>
                </c:pt>
                <c:pt idx="8">
                  <c:v>36417</c:v>
                </c:pt>
                <c:pt idx="9">
                  <c:v>36449</c:v>
                </c:pt>
                <c:pt idx="10">
                  <c:v>36481</c:v>
                </c:pt>
                <c:pt idx="11">
                  <c:v>36513</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37289</c:v>
                </c:pt>
                <c:pt idx="38">
                  <c:v>37317</c:v>
                </c:pt>
                <c:pt idx="39">
                  <c:v>37348</c:v>
                </c:pt>
                <c:pt idx="40">
                  <c:v>37378</c:v>
                </c:pt>
                <c:pt idx="41">
                  <c:v>37409</c:v>
                </c:pt>
                <c:pt idx="42">
                  <c:v>37439</c:v>
                </c:pt>
                <c:pt idx="43">
                  <c:v>37470</c:v>
                </c:pt>
                <c:pt idx="44">
                  <c:v>37501</c:v>
                </c:pt>
                <c:pt idx="45">
                  <c:v>37531</c:v>
                </c:pt>
                <c:pt idx="46">
                  <c:v>37562</c:v>
                </c:pt>
                <c:pt idx="47">
                  <c:v>37592</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numCache>
            </c:numRef>
          </c:cat>
          <c:val>
            <c:numRef>
              <c:f>'GAS NATURAL GASEOSO'!$H$10:$H$155</c:f>
              <c:numCache>
                <c:formatCode>#,##0.00</c:formatCode>
                <c:ptCount val="146"/>
                <c:pt idx="0">
                  <c:v>74.702021727553358</c:v>
                </c:pt>
                <c:pt idx="1">
                  <c:v>72.594233643848526</c:v>
                </c:pt>
                <c:pt idx="2">
                  <c:v>73.428510928679103</c:v>
                </c:pt>
                <c:pt idx="3">
                  <c:v>77.985034884887767</c:v>
                </c:pt>
                <c:pt idx="4">
                  <c:v>76.115252693564301</c:v>
                </c:pt>
                <c:pt idx="5">
                  <c:v>80.531858697118182</c:v>
                </c:pt>
                <c:pt idx="6">
                  <c:v>77.10565769000597</c:v>
                </c:pt>
                <c:pt idx="7">
                  <c:v>76.696030128046218</c:v>
                </c:pt>
                <c:pt idx="8">
                  <c:v>81.51174109904052</c:v>
                </c:pt>
                <c:pt idx="9">
                  <c:v>77.330879460011801</c:v>
                </c:pt>
                <c:pt idx="10">
                  <c:v>80.948975573540196</c:v>
                </c:pt>
                <c:pt idx="11">
                  <c:v>72.700944827586213</c:v>
                </c:pt>
                <c:pt idx="12">
                  <c:v>74.575024022172101</c:v>
                </c:pt>
                <c:pt idx="13">
                  <c:v>74.390347594236687</c:v>
                </c:pt>
                <c:pt idx="14">
                  <c:v>73.364006114010365</c:v>
                </c:pt>
                <c:pt idx="15">
                  <c:v>77.101457855353289</c:v>
                </c:pt>
                <c:pt idx="16">
                  <c:v>81.045079297137804</c:v>
                </c:pt>
                <c:pt idx="17">
                  <c:v>82.10069390334516</c:v>
                </c:pt>
                <c:pt idx="18">
                  <c:v>81.168883539221653</c:v>
                </c:pt>
                <c:pt idx="19">
                  <c:v>83.619770352276788</c:v>
                </c:pt>
                <c:pt idx="20">
                  <c:v>81.481260750301956</c:v>
                </c:pt>
                <c:pt idx="21">
                  <c:v>80.254614393580979</c:v>
                </c:pt>
                <c:pt idx="22">
                  <c:v>88.785423158819128</c:v>
                </c:pt>
                <c:pt idx="23">
                  <c:v>81.04419000224442</c:v>
                </c:pt>
                <c:pt idx="24">
                  <c:v>83.087251774116666</c:v>
                </c:pt>
                <c:pt idx="25">
                  <c:v>83.411169969957726</c:v>
                </c:pt>
                <c:pt idx="26">
                  <c:v>82.383598112805458</c:v>
                </c:pt>
                <c:pt idx="27">
                  <c:v>84.417108345591956</c:v>
                </c:pt>
                <c:pt idx="28">
                  <c:v>85.494110960807035</c:v>
                </c:pt>
                <c:pt idx="29">
                  <c:v>84.496726769210085</c:v>
                </c:pt>
                <c:pt idx="30">
                  <c:v>83.456398104562723</c:v>
                </c:pt>
                <c:pt idx="31">
                  <c:v>87.855529212573614</c:v>
                </c:pt>
                <c:pt idx="32">
                  <c:v>84.460088345471007</c:v>
                </c:pt>
                <c:pt idx="33">
                  <c:v>81.026540737784728</c:v>
                </c:pt>
                <c:pt idx="34">
                  <c:v>85.504613762326443</c:v>
                </c:pt>
                <c:pt idx="35">
                  <c:v>83.746176778245356</c:v>
                </c:pt>
                <c:pt idx="36">
                  <c:v>87.967015509004582</c:v>
                </c:pt>
                <c:pt idx="37">
                  <c:v>77.488371331595147</c:v>
                </c:pt>
                <c:pt idx="38">
                  <c:v>78.782426145762784</c:v>
                </c:pt>
                <c:pt idx="39">
                  <c:v>77.011460629567367</c:v>
                </c:pt>
                <c:pt idx="40">
                  <c:v>80.208131401685534</c:v>
                </c:pt>
                <c:pt idx="41">
                  <c:v>80.950069463442063</c:v>
                </c:pt>
                <c:pt idx="42">
                  <c:v>84.701847283913338</c:v>
                </c:pt>
                <c:pt idx="43">
                  <c:v>83.654094042654137</c:v>
                </c:pt>
                <c:pt idx="44">
                  <c:v>81.054693633918077</c:v>
                </c:pt>
                <c:pt idx="45">
                  <c:v>79.529215963431227</c:v>
                </c:pt>
                <c:pt idx="46">
                  <c:v>83.282806892039815</c:v>
                </c:pt>
                <c:pt idx="47">
                  <c:v>81.555728093365943</c:v>
                </c:pt>
                <c:pt idx="48">
                  <c:v>82.072858709100529</c:v>
                </c:pt>
                <c:pt idx="49">
                  <c:v>83.409787118353648</c:v>
                </c:pt>
                <c:pt idx="50">
                  <c:v>79.742021268918592</c:v>
                </c:pt>
                <c:pt idx="51">
                  <c:v>80.311697775000866</c:v>
                </c:pt>
                <c:pt idx="52">
                  <c:v>83.009265807579339</c:v>
                </c:pt>
                <c:pt idx="53">
                  <c:v>81.599741403457372</c:v>
                </c:pt>
                <c:pt idx="54">
                  <c:v>83.045458826846328</c:v>
                </c:pt>
                <c:pt idx="55">
                  <c:v>82.351341837078607</c:v>
                </c:pt>
                <c:pt idx="56">
                  <c:v>82.157288633404221</c:v>
                </c:pt>
                <c:pt idx="57">
                  <c:v>76.992375205385812</c:v>
                </c:pt>
                <c:pt idx="58">
                  <c:v>79.593934731011387</c:v>
                </c:pt>
                <c:pt idx="59">
                  <c:v>81.563489643326164</c:v>
                </c:pt>
                <c:pt idx="60">
                  <c:v>74.255681138429111</c:v>
                </c:pt>
                <c:pt idx="61">
                  <c:v>80.047331142672178</c:v>
                </c:pt>
                <c:pt idx="62">
                  <c:v>78.545696790293448</c:v>
                </c:pt>
                <c:pt idx="63">
                  <c:v>81.190191063343732</c:v>
                </c:pt>
                <c:pt idx="64">
                  <c:v>82.167910227267967</c:v>
                </c:pt>
                <c:pt idx="65">
                  <c:v>84.751756694141591</c:v>
                </c:pt>
                <c:pt idx="66">
                  <c:v>86.782586637970653</c:v>
                </c:pt>
                <c:pt idx="67">
                  <c:v>89.610749841003567</c:v>
                </c:pt>
                <c:pt idx="68">
                  <c:v>87.131151060259967</c:v>
                </c:pt>
                <c:pt idx="69">
                  <c:v>85.669424759047345</c:v>
                </c:pt>
                <c:pt idx="70">
                  <c:v>86.195382296033202</c:v>
                </c:pt>
                <c:pt idx="71">
                  <c:v>88.671567119114087</c:v>
                </c:pt>
                <c:pt idx="72">
                  <c:v>85.434370765518864</c:v>
                </c:pt>
                <c:pt idx="73">
                  <c:v>106.21596704751758</c:v>
                </c:pt>
                <c:pt idx="74">
                  <c:v>89.417446651281423</c:v>
                </c:pt>
                <c:pt idx="75">
                  <c:v>141.71557467403531</c:v>
                </c:pt>
                <c:pt idx="76">
                  <c:v>97.970082010519974</c:v>
                </c:pt>
                <c:pt idx="77">
                  <c:v>130.50670860991525</c:v>
                </c:pt>
                <c:pt idx="78">
                  <c:v>163.7467556734621</c:v>
                </c:pt>
                <c:pt idx="79">
                  <c:v>97.255501528203041</c:v>
                </c:pt>
                <c:pt idx="80">
                  <c:v>99.655975462074281</c:v>
                </c:pt>
                <c:pt idx="81">
                  <c:v>97.334214380696054</c:v>
                </c:pt>
                <c:pt idx="82">
                  <c:v>97.071983001082359</c:v>
                </c:pt>
                <c:pt idx="83">
                  <c:v>98.20022313978788</c:v>
                </c:pt>
                <c:pt idx="84">
                  <c:v>106.06248062147304</c:v>
                </c:pt>
                <c:pt idx="85">
                  <c:v>100.98395702446409</c:v>
                </c:pt>
                <c:pt idx="86">
                  <c:v>103.10721024289637</c:v>
                </c:pt>
                <c:pt idx="87">
                  <c:v>114.05791592251629</c:v>
                </c:pt>
                <c:pt idx="88">
                  <c:v>107.61106324939419</c:v>
                </c:pt>
                <c:pt idx="89">
                  <c:v>105.48424965600559</c:v>
                </c:pt>
                <c:pt idx="90">
                  <c:v>106.59392853651443</c:v>
                </c:pt>
                <c:pt idx="91">
                  <c:v>121.27169336593819</c:v>
                </c:pt>
                <c:pt idx="92">
                  <c:v>147.98242262499642</c:v>
                </c:pt>
                <c:pt idx="93">
                  <c:v>160.63988175374709</c:v>
                </c:pt>
                <c:pt idx="94">
                  <c:v>168.73747151471531</c:v>
                </c:pt>
                <c:pt idx="95">
                  <c:v>163.77009749174957</c:v>
                </c:pt>
                <c:pt idx="96">
                  <c:v>157.52411626302992</c:v>
                </c:pt>
                <c:pt idx="97">
                  <c:v>200.66412999510641</c:v>
                </c:pt>
                <c:pt idx="98">
                  <c:v>179.683710748587</c:v>
                </c:pt>
                <c:pt idx="99">
                  <c:v>194.39364501525654</c:v>
                </c:pt>
                <c:pt idx="100">
                  <c:v>197.67874900755993</c:v>
                </c:pt>
                <c:pt idx="101">
                  <c:v>206.01476353109345</c:v>
                </c:pt>
                <c:pt idx="102">
                  <c:v>210.72312773155119</c:v>
                </c:pt>
                <c:pt idx="103">
                  <c:v>222.90231644254035</c:v>
                </c:pt>
                <c:pt idx="104">
                  <c:v>202.92247457754354</c:v>
                </c:pt>
                <c:pt idx="105">
                  <c:v>235.06862082612838</c:v>
                </c:pt>
                <c:pt idx="106">
                  <c:v>212.63522344370591</c:v>
                </c:pt>
                <c:pt idx="107">
                  <c:v>218.83993204092764</c:v>
                </c:pt>
                <c:pt idx="108">
                  <c:v>228.94610995839807</c:v>
                </c:pt>
                <c:pt idx="109">
                  <c:v>240.01249689714905</c:v>
                </c:pt>
                <c:pt idx="110">
                  <c:v>251.18938909397463</c:v>
                </c:pt>
                <c:pt idx="111">
                  <c:v>404.7905047506195</c:v>
                </c:pt>
                <c:pt idx="112">
                  <c:v>406.82233107849964</c:v>
                </c:pt>
                <c:pt idx="113">
                  <c:v>400.79658960384938</c:v>
                </c:pt>
                <c:pt idx="114">
                  <c:v>564.05617564695365</c:v>
                </c:pt>
                <c:pt idx="115">
                  <c:v>784.04424355414517</c:v>
                </c:pt>
                <c:pt idx="116">
                  <c:v>758.71293959296895</c:v>
                </c:pt>
                <c:pt idx="117">
                  <c:v>612.23100934291756</c:v>
                </c:pt>
                <c:pt idx="118">
                  <c:v>454.52661047285528</c:v>
                </c:pt>
                <c:pt idx="119">
                  <c:v>512.61613143942509</c:v>
                </c:pt>
                <c:pt idx="120">
                  <c:v>550.31831384483041</c:v>
                </c:pt>
                <c:pt idx="121">
                  <c:v>543.69985995593197</c:v>
                </c:pt>
                <c:pt idx="122">
                  <c:v>475.78795631194947</c:v>
                </c:pt>
                <c:pt idx="123">
                  <c:v>446.60078064008565</c:v>
                </c:pt>
                <c:pt idx="124">
                  <c:v>320.29965696152323</c:v>
                </c:pt>
                <c:pt idx="125">
                  <c:v>434.3309541390779</c:v>
                </c:pt>
                <c:pt idx="126">
                  <c:v>454.12837432562628</c:v>
                </c:pt>
                <c:pt idx="127">
                  <c:v>450.07487065524407</c:v>
                </c:pt>
                <c:pt idx="128">
                  <c:v>384.07319713124423</c:v>
                </c:pt>
                <c:pt idx="129">
                  <c:v>422.84139531276509</c:v>
                </c:pt>
                <c:pt idx="130">
                  <c:v>434.95638855675924</c:v>
                </c:pt>
                <c:pt idx="131">
                  <c:v>362.79384688565978</c:v>
                </c:pt>
                <c:pt idx="132">
                  <c:v>360.03166673048298</c:v>
                </c:pt>
                <c:pt idx="133">
                  <c:v>363.38811781039271</c:v>
                </c:pt>
                <c:pt idx="134">
                  <c:v>298.86187114803471</c:v>
                </c:pt>
                <c:pt idx="135">
                  <c:v>384.18126399121326</c:v>
                </c:pt>
                <c:pt idx="136">
                  <c:v>420.00612451544276</c:v>
                </c:pt>
                <c:pt idx="137">
                  <c:v>408.17793302669781</c:v>
                </c:pt>
                <c:pt idx="138">
                  <c:v>408</c:v>
                </c:pt>
                <c:pt idx="139">
                  <c:v>396.42143990479968</c:v>
                </c:pt>
                <c:pt idx="140">
                  <c:v>412.83728423332411</c:v>
                </c:pt>
                <c:pt idx="141">
                  <c:v>415.28199722332408</c:v>
                </c:pt>
                <c:pt idx="142">
                  <c:v>472.48923504103988</c:v>
                </c:pt>
                <c:pt idx="143">
                  <c:v>433.76578738595794</c:v>
                </c:pt>
                <c:pt idx="144">
                  <c:v>422.99248869496228</c:v>
                </c:pt>
                <c:pt idx="145">
                  <c:v>427.02181956382356</c:v>
                </c:pt>
              </c:numCache>
            </c:numRef>
          </c:val>
          <c:smooth val="0"/>
        </c:ser>
        <c:ser>
          <c:idx val="1"/>
          <c:order val="1"/>
          <c:tx>
            <c:v>PRECIO GNL</c:v>
          </c:tx>
          <c:spPr>
            <a:ln w="44450" cmpd="sng">
              <a:solidFill>
                <a:srgbClr val="00B050"/>
              </a:solidFill>
            </a:ln>
          </c:spPr>
          <c:marker>
            <c:symbol val="none"/>
          </c:marker>
          <c:cat>
            <c:numRef>
              <c:f>'GAS NATURAL GASEOSO'!$B$10:$B$155</c:f>
              <c:numCache>
                <c:formatCode>mmmm/yy</c:formatCode>
                <c:ptCount val="146"/>
                <c:pt idx="0">
                  <c:v>36161</c:v>
                </c:pt>
                <c:pt idx="1">
                  <c:v>36193</c:v>
                </c:pt>
                <c:pt idx="2">
                  <c:v>36225</c:v>
                </c:pt>
                <c:pt idx="3">
                  <c:v>36257</c:v>
                </c:pt>
                <c:pt idx="4">
                  <c:v>36289</c:v>
                </c:pt>
                <c:pt idx="5">
                  <c:v>36321</c:v>
                </c:pt>
                <c:pt idx="6">
                  <c:v>36353</c:v>
                </c:pt>
                <c:pt idx="7">
                  <c:v>36385</c:v>
                </c:pt>
                <c:pt idx="8">
                  <c:v>36417</c:v>
                </c:pt>
                <c:pt idx="9">
                  <c:v>36449</c:v>
                </c:pt>
                <c:pt idx="10">
                  <c:v>36481</c:v>
                </c:pt>
                <c:pt idx="11">
                  <c:v>36513</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37289</c:v>
                </c:pt>
                <c:pt idx="38">
                  <c:v>37317</c:v>
                </c:pt>
                <c:pt idx="39">
                  <c:v>37348</c:v>
                </c:pt>
                <c:pt idx="40">
                  <c:v>37378</c:v>
                </c:pt>
                <c:pt idx="41">
                  <c:v>37409</c:v>
                </c:pt>
                <c:pt idx="42">
                  <c:v>37439</c:v>
                </c:pt>
                <c:pt idx="43">
                  <c:v>37470</c:v>
                </c:pt>
                <c:pt idx="44">
                  <c:v>37501</c:v>
                </c:pt>
                <c:pt idx="45">
                  <c:v>37531</c:v>
                </c:pt>
                <c:pt idx="46">
                  <c:v>37562</c:v>
                </c:pt>
                <c:pt idx="47">
                  <c:v>37592</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numCache>
            </c:numRef>
          </c:cat>
          <c:val>
            <c:numRef>
              <c:f>'GAS NATURAL GASEOSO'!$I$10:$I$155</c:f>
              <c:numCache>
                <c:formatCode>General</c:formatCode>
                <c:ptCount val="146"/>
                <c:pt idx="128">
                  <c:v>402.48248159080947</c:v>
                </c:pt>
                <c:pt idx="129">
                  <c:v>446.67188539466923</c:v>
                </c:pt>
                <c:pt idx="130">
                  <c:v>435.69935500310146</c:v>
                </c:pt>
                <c:pt idx="131">
                  <c:v>469.74960677859434</c:v>
                </c:pt>
                <c:pt idx="132">
                  <c:v>501.29765962422738</c:v>
                </c:pt>
                <c:pt idx="133">
                  <c:v>612.31577748770349</c:v>
                </c:pt>
                <c:pt idx="134">
                  <c:v>543.36499584946989</c:v>
                </c:pt>
                <c:pt idx="135">
                  <c:v>513.5424623147253</c:v>
                </c:pt>
                <c:pt idx="136">
                  <c:v>527.37133107178863</c:v>
                </c:pt>
                <c:pt idx="137">
                  <c:v>517.07635862409506</c:v>
                </c:pt>
                <c:pt idx="138">
                  <c:v>477.99682683042874</c:v>
                </c:pt>
                <c:pt idx="139">
                  <c:v>462.22773826192008</c:v>
                </c:pt>
                <c:pt idx="140">
                  <c:v>451.20540781144103</c:v>
                </c:pt>
                <c:pt idx="141">
                  <c:v>466.22733947788134</c:v>
                </c:pt>
                <c:pt idx="142">
                  <c:v>455.565732114176</c:v>
                </c:pt>
                <c:pt idx="143">
                  <c:v>482.24186982082989</c:v>
                </c:pt>
                <c:pt idx="144">
                  <c:v>504.79597763468792</c:v>
                </c:pt>
                <c:pt idx="145">
                  <c:v>532.08206342285314</c:v>
                </c:pt>
              </c:numCache>
            </c:numRef>
          </c:val>
          <c:smooth val="0"/>
        </c:ser>
        <c:dLbls>
          <c:showLegendKey val="0"/>
          <c:showVal val="0"/>
          <c:showCatName val="0"/>
          <c:showSerName val="0"/>
          <c:showPercent val="0"/>
          <c:showBubbleSize val="0"/>
        </c:dLbls>
        <c:marker val="1"/>
        <c:smooth val="0"/>
        <c:axId val="105127936"/>
        <c:axId val="105129472"/>
      </c:lineChart>
      <c:dateAx>
        <c:axId val="105127936"/>
        <c:scaling>
          <c:orientation val="minMax"/>
        </c:scaling>
        <c:delete val="0"/>
        <c:axPos val="b"/>
        <c:numFmt formatCode="mmmm/yy" sourceLinked="0"/>
        <c:majorTickMark val="out"/>
        <c:minorTickMark val="none"/>
        <c:tickLblPos val="nextTo"/>
        <c:crossAx val="105129472"/>
        <c:crosses val="autoZero"/>
        <c:auto val="1"/>
        <c:lblOffset val="100"/>
        <c:baseTimeUnit val="days"/>
      </c:dateAx>
      <c:valAx>
        <c:axId val="105129472"/>
        <c:scaling>
          <c:orientation val="minMax"/>
        </c:scaling>
        <c:delete val="0"/>
        <c:axPos val="l"/>
        <c:majorGridlines/>
        <c:numFmt formatCode="#,##0.00" sourceLinked="1"/>
        <c:majorTickMark val="out"/>
        <c:minorTickMark val="none"/>
        <c:tickLblPos val="nextTo"/>
        <c:spPr>
          <a:ln w="31750"/>
        </c:spPr>
        <c:crossAx val="1051279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50" b="1" i="0" u="none" strike="noStrike" baseline="0">
                <a:solidFill>
                  <a:srgbClr val="000000"/>
                </a:solidFill>
                <a:latin typeface="Arial"/>
                <a:ea typeface="Arial"/>
                <a:cs typeface="Arial"/>
              </a:defRPr>
            </a:pPr>
            <a:r>
              <a:rPr lang="es-CL"/>
              <a:t>Perfil  Crudo WTI
Enero 2004 - Septiembre 2010</a:t>
            </a:r>
          </a:p>
        </c:rich>
      </c:tx>
      <c:layout>
        <c:manualLayout>
          <c:xMode val="edge"/>
          <c:yMode val="edge"/>
          <c:x val="0.38793103448275862"/>
          <c:y val="7.8492935635792772E-3"/>
        </c:manualLayout>
      </c:layout>
      <c:overlay val="0"/>
      <c:spPr>
        <a:noFill/>
        <a:ln w="25400">
          <a:noFill/>
        </a:ln>
      </c:spPr>
    </c:title>
    <c:autoTitleDeleted val="0"/>
    <c:plotArea>
      <c:layout>
        <c:manualLayout>
          <c:layoutTarget val="inner"/>
          <c:xMode val="edge"/>
          <c:yMode val="edge"/>
          <c:x val="9.3103448275862075E-2"/>
          <c:y val="0.11459977387271716"/>
          <c:w val="0.88189655172413794"/>
          <c:h val="0.7802203782841155"/>
        </c:manualLayout>
      </c:layout>
      <c:lineChart>
        <c:grouping val="stacked"/>
        <c:varyColors val="0"/>
        <c:ser>
          <c:idx val="0"/>
          <c:order val="0"/>
          <c:spPr>
            <a:ln w="38100">
              <a:solidFill>
                <a:srgbClr val="000080"/>
              </a:solidFill>
              <a:prstDash val="solid"/>
            </a:ln>
          </c:spPr>
          <c:marker>
            <c:symbol val="diamond"/>
            <c:size val="9"/>
            <c:spPr>
              <a:solidFill>
                <a:srgbClr val="000080"/>
              </a:solidFill>
              <a:ln>
                <a:solidFill>
                  <a:srgbClr val="000080"/>
                </a:solidFill>
                <a:prstDash val="solid"/>
              </a:ln>
            </c:spPr>
          </c:marker>
          <c:cat>
            <c:numRef>
              <c:f>'Grafico Nº3'!$B$222:$B$302</c:f>
              <c:numCache>
                <c:formatCode>mmmm\-yy</c:formatCode>
                <c:ptCount val="81"/>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numCache>
            </c:numRef>
          </c:cat>
          <c:val>
            <c:numRef>
              <c:f>'Grafico Nº3'!$C$222:$C$302</c:f>
              <c:numCache>
                <c:formatCode>0.00</c:formatCode>
                <c:ptCount val="81"/>
                <c:pt idx="0">
                  <c:v>34.240263157894738</c:v>
                </c:pt>
                <c:pt idx="1">
                  <c:v>34.74421052631579</c:v>
                </c:pt>
                <c:pt idx="2">
                  <c:v>36.714782608695657</c:v>
                </c:pt>
                <c:pt idx="3">
                  <c:v>36.690238095238101</c:v>
                </c:pt>
                <c:pt idx="4">
                  <c:v>40.238750000000003</c:v>
                </c:pt>
                <c:pt idx="5">
                  <c:v>37.996428571428574</c:v>
                </c:pt>
                <c:pt idx="6">
                  <c:v>40.789285714285704</c:v>
                </c:pt>
                <c:pt idx="7">
                  <c:v>44.897272727272728</c:v>
                </c:pt>
                <c:pt idx="8">
                  <c:v>45.900238095238102</c:v>
                </c:pt>
                <c:pt idx="9">
                  <c:v>53.239047619047618</c:v>
                </c:pt>
                <c:pt idx="10">
                  <c:v>48.435500000000005</c:v>
                </c:pt>
                <c:pt idx="11">
                  <c:v>43.197380952380954</c:v>
                </c:pt>
                <c:pt idx="12">
                  <c:v>46.829000000000001</c:v>
                </c:pt>
                <c:pt idx="13">
                  <c:v>47.940263157894741</c:v>
                </c:pt>
                <c:pt idx="14">
                  <c:v>54.330681818181809</c:v>
                </c:pt>
                <c:pt idx="15">
                  <c:v>52.89</c:v>
                </c:pt>
                <c:pt idx="16">
                  <c:v>49.839761904761907</c:v>
                </c:pt>
                <c:pt idx="17">
                  <c:v>56.362727272727277</c:v>
                </c:pt>
                <c:pt idx="18">
                  <c:v>58.679250000000003</c:v>
                </c:pt>
                <c:pt idx="19">
                  <c:v>64.959999999999994</c:v>
                </c:pt>
                <c:pt idx="20">
                  <c:v>65.516428571428563</c:v>
                </c:pt>
                <c:pt idx="21">
                  <c:v>62.278809523809528</c:v>
                </c:pt>
                <c:pt idx="22">
                  <c:v>58.291363636363641</c:v>
                </c:pt>
                <c:pt idx="23">
                  <c:v>59.405952380952364</c:v>
                </c:pt>
                <c:pt idx="24">
                  <c:v>65.393333333333331</c:v>
                </c:pt>
                <c:pt idx="25">
                  <c:v>61.486249999999998</c:v>
                </c:pt>
                <c:pt idx="26">
                  <c:v>62.82391304347825</c:v>
                </c:pt>
                <c:pt idx="27">
                  <c:v>69.474999999999994</c:v>
                </c:pt>
                <c:pt idx="28">
                  <c:v>70.888913043478269</c:v>
                </c:pt>
                <c:pt idx="29">
                  <c:v>70.875</c:v>
                </c:pt>
                <c:pt idx="30">
                  <c:v>74.330952380952368</c:v>
                </c:pt>
                <c:pt idx="31">
                  <c:v>73.133181818181811</c:v>
                </c:pt>
                <c:pt idx="32">
                  <c:v>63.995952380952367</c:v>
                </c:pt>
                <c:pt idx="33">
                  <c:v>58.820227272727273</c:v>
                </c:pt>
                <c:pt idx="34">
                  <c:v>58.94</c:v>
                </c:pt>
                <c:pt idx="35">
                  <c:v>61.955714285714279</c:v>
                </c:pt>
                <c:pt idx="36">
                  <c:v>54.695</c:v>
                </c:pt>
                <c:pt idx="37">
                  <c:v>59.208000000000013</c:v>
                </c:pt>
                <c:pt idx="38">
                  <c:v>60.62431818181819</c:v>
                </c:pt>
                <c:pt idx="39">
                  <c:v>63.843809523809533</c:v>
                </c:pt>
                <c:pt idx="40">
                  <c:v>63.460869565217386</c:v>
                </c:pt>
                <c:pt idx="41">
                  <c:v>69.619285714285724</c:v>
                </c:pt>
                <c:pt idx="42">
                  <c:v>73.978636363636369</c:v>
                </c:pt>
                <c:pt idx="43">
                  <c:v>72.36</c:v>
                </c:pt>
                <c:pt idx="44">
                  <c:v>79.691999999999979</c:v>
                </c:pt>
                <c:pt idx="45">
                  <c:v>85.874347826086947</c:v>
                </c:pt>
                <c:pt idx="46">
                  <c:v>94.903409090909093</c:v>
                </c:pt>
                <c:pt idx="47">
                  <c:v>91.762142857142834</c:v>
                </c:pt>
                <c:pt idx="48">
                  <c:v>93.007608695652181</c:v>
                </c:pt>
                <c:pt idx="49">
                  <c:v>95.398809523809518</c:v>
                </c:pt>
                <c:pt idx="50">
                  <c:v>105.30785714285713</c:v>
                </c:pt>
                <c:pt idx="51">
                  <c:v>112.63204545454545</c:v>
                </c:pt>
                <c:pt idx="52">
                  <c:v>125.66045454545453</c:v>
                </c:pt>
                <c:pt idx="53">
                  <c:v>134.0759523809524</c:v>
                </c:pt>
                <c:pt idx="54">
                  <c:v>133.81739130434784</c:v>
                </c:pt>
                <c:pt idx="55">
                  <c:v>116.58166666666668</c:v>
                </c:pt>
                <c:pt idx="56">
                  <c:v>104.15</c:v>
                </c:pt>
                <c:pt idx="57">
                  <c:v>76.616956521739127</c:v>
                </c:pt>
                <c:pt idx="58">
                  <c:v>57.114500000000007</c:v>
                </c:pt>
                <c:pt idx="59">
                  <c:v>40.618260869565212</c:v>
                </c:pt>
                <c:pt idx="60">
                  <c:v>41.644772727272731</c:v>
                </c:pt>
                <c:pt idx="61">
                  <c:v>39.078749999999999</c:v>
                </c:pt>
                <c:pt idx="62">
                  <c:v>47.995909090909095</c:v>
                </c:pt>
                <c:pt idx="63">
                  <c:v>49.877142857142857</c:v>
                </c:pt>
                <c:pt idx="64">
                  <c:v>59.209523809523802</c:v>
                </c:pt>
                <c:pt idx="65">
                  <c:v>69.683636363636353</c:v>
                </c:pt>
                <c:pt idx="66">
                  <c:v>64.228695652173897</c:v>
                </c:pt>
                <c:pt idx="67">
                  <c:v>71.049523809523805</c:v>
                </c:pt>
                <c:pt idx="68">
                  <c:v>69.339545454545444</c:v>
                </c:pt>
                <c:pt idx="69">
                  <c:v>75.729090909090914</c:v>
                </c:pt>
                <c:pt idx="70">
                  <c:v>77.90523809523809</c:v>
                </c:pt>
                <c:pt idx="71">
                  <c:v>74.527826086956523</c:v>
                </c:pt>
                <c:pt idx="72">
                  <c:v>78.347142857142856</c:v>
                </c:pt>
                <c:pt idx="73">
                  <c:v>76.340500000000006</c:v>
                </c:pt>
                <c:pt idx="74">
                  <c:v>81.254347826086942</c:v>
                </c:pt>
                <c:pt idx="75">
                  <c:v>84.468636363636378</c:v>
                </c:pt>
                <c:pt idx="76">
                  <c:v>73.645714285714291</c:v>
                </c:pt>
                <c:pt idx="77">
                  <c:v>75.292272727272703</c:v>
                </c:pt>
                <c:pt idx="78">
                  <c:v>76.111363636363635</c:v>
                </c:pt>
                <c:pt idx="79">
                  <c:v>76.614999999999995</c:v>
                </c:pt>
                <c:pt idx="80">
                  <c:v>75.135000000000005</c:v>
                </c:pt>
              </c:numCache>
            </c:numRef>
          </c:val>
          <c:smooth val="0"/>
        </c:ser>
        <c:dLbls>
          <c:showLegendKey val="0"/>
          <c:showVal val="0"/>
          <c:showCatName val="0"/>
          <c:showSerName val="0"/>
          <c:showPercent val="0"/>
          <c:showBubbleSize val="0"/>
        </c:dLbls>
        <c:marker val="1"/>
        <c:smooth val="0"/>
        <c:axId val="104908672"/>
        <c:axId val="104911616"/>
      </c:lineChart>
      <c:dateAx>
        <c:axId val="104908672"/>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900" b="0" i="0" u="none" strike="noStrike" baseline="0">
                <a:solidFill>
                  <a:srgbClr val="000000"/>
                </a:solidFill>
                <a:latin typeface="Arial"/>
                <a:ea typeface="Arial"/>
                <a:cs typeface="Arial"/>
              </a:defRPr>
            </a:pPr>
            <a:endParaRPr lang="es-ES"/>
          </a:p>
        </c:txPr>
        <c:crossAx val="104911616"/>
        <c:crosses val="autoZero"/>
        <c:auto val="1"/>
        <c:lblOffset val="100"/>
        <c:baseTimeUnit val="months"/>
        <c:majorUnit val="2"/>
        <c:majorTimeUnit val="months"/>
        <c:minorUnit val="1"/>
        <c:minorTimeUnit val="months"/>
      </c:dateAx>
      <c:valAx>
        <c:axId val="104911616"/>
        <c:scaling>
          <c:orientation val="minMax"/>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s-CL"/>
                  <a:t>US$/bbl</a:t>
                </a:r>
              </a:p>
            </c:rich>
          </c:tx>
          <c:layout>
            <c:manualLayout>
              <c:xMode val="edge"/>
              <c:yMode val="edge"/>
              <c:x val="2.0917458593537875E-2"/>
              <c:y val="0.4855849062823191"/>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025" b="0" i="0" u="none" strike="noStrike" baseline="0">
                <a:solidFill>
                  <a:srgbClr val="000000"/>
                </a:solidFill>
                <a:latin typeface="Arial"/>
                <a:ea typeface="Arial"/>
                <a:cs typeface="Arial"/>
              </a:defRPr>
            </a:pPr>
            <a:endParaRPr lang="es-ES"/>
          </a:p>
        </c:txPr>
        <c:crossAx val="104908672"/>
        <c:crosses val="autoZero"/>
        <c:crossBetween val="between"/>
      </c:valAx>
      <c:spPr>
        <a:gradFill rotWithShape="0">
          <a:gsLst>
            <a:gs pos="0">
              <a:srgbClr val="FFFFCC"/>
            </a:gs>
            <a:gs pos="100000">
              <a:srgbClr val="FFFFCC">
                <a:gamma/>
                <a:shade val="46275"/>
                <a:invGamma/>
              </a:srgbClr>
            </a:gs>
          </a:gsLst>
          <a:lin ang="5400000" scaled="1"/>
        </a:gradFill>
        <a:ln w="12700">
          <a:solidFill>
            <a:srgbClr val="808080"/>
          </a:solidFill>
          <a:prstDash val="solid"/>
        </a:ln>
      </c:spPr>
    </c:plotArea>
    <c:plotVisOnly val="1"/>
    <c:dispBlanksAs val="zero"/>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724548914513944E-2"/>
          <c:y val="8.9419623852509983E-2"/>
          <c:w val="0.79314130109901382"/>
          <c:h val="0.71535699082008009"/>
        </c:manualLayout>
      </c:layout>
      <c:lineChart>
        <c:grouping val="standard"/>
        <c:varyColors val="0"/>
        <c:ser>
          <c:idx val="0"/>
          <c:order val="0"/>
          <c:tx>
            <c:strRef>
              <c:f>'Grafico N°4'!$C$8</c:f>
              <c:strCache>
                <c:ptCount val="1"/>
                <c:pt idx="0">
                  <c:v>Precio Medio Mensual</c:v>
                </c:pt>
              </c:strCache>
            </c:strRef>
          </c:tx>
          <c:spPr>
            <a:ln w="25400">
              <a:solidFill>
                <a:srgbClr val="000080"/>
              </a:solidFill>
              <a:prstDash val="solid"/>
            </a:ln>
          </c:spPr>
          <c:marker>
            <c:symbol val="diamond"/>
            <c:size val="6"/>
            <c:spPr>
              <a:solidFill>
                <a:srgbClr val="000080"/>
              </a:solidFill>
              <a:ln>
                <a:solidFill>
                  <a:srgbClr val="000080"/>
                </a:solidFill>
                <a:prstDash val="solid"/>
              </a:ln>
            </c:spPr>
          </c:marker>
          <c:cat>
            <c:strRef>
              <c:f>'Grafico N°4'!$Y$3:$BS$3</c:f>
              <c:strCache>
                <c:ptCount val="47"/>
                <c:pt idx="0">
                  <c:v>Oct06</c:v>
                </c:pt>
                <c:pt idx="1">
                  <c:v>Nov06</c:v>
                </c:pt>
                <c:pt idx="2">
                  <c:v>Dic06</c:v>
                </c:pt>
                <c:pt idx="3">
                  <c:v>Ene07</c:v>
                </c:pt>
                <c:pt idx="4">
                  <c:v>Feb07</c:v>
                </c:pt>
                <c:pt idx="5">
                  <c:v>Mar07</c:v>
                </c:pt>
                <c:pt idx="6">
                  <c:v>Abr07</c:v>
                </c:pt>
                <c:pt idx="7">
                  <c:v>May07</c:v>
                </c:pt>
                <c:pt idx="8">
                  <c:v>Jun07</c:v>
                </c:pt>
                <c:pt idx="9">
                  <c:v>Jul07</c:v>
                </c:pt>
                <c:pt idx="10">
                  <c:v>Ago07</c:v>
                </c:pt>
                <c:pt idx="11">
                  <c:v>Sep07</c:v>
                </c:pt>
                <c:pt idx="12">
                  <c:v>Oct07</c:v>
                </c:pt>
                <c:pt idx="13">
                  <c:v>Nov07</c:v>
                </c:pt>
                <c:pt idx="14">
                  <c:v>Dic07</c:v>
                </c:pt>
                <c:pt idx="15">
                  <c:v>Ene08</c:v>
                </c:pt>
                <c:pt idx="16">
                  <c:v>Feb08</c:v>
                </c:pt>
                <c:pt idx="17">
                  <c:v>Mar08</c:v>
                </c:pt>
                <c:pt idx="18">
                  <c:v>Abr08</c:v>
                </c:pt>
                <c:pt idx="19">
                  <c:v>May08</c:v>
                </c:pt>
                <c:pt idx="20">
                  <c:v>Jun08</c:v>
                </c:pt>
                <c:pt idx="21">
                  <c:v>Jul08</c:v>
                </c:pt>
                <c:pt idx="22">
                  <c:v>Ago08</c:v>
                </c:pt>
                <c:pt idx="23">
                  <c:v>Sep08</c:v>
                </c:pt>
                <c:pt idx="24">
                  <c:v>Oct08</c:v>
                </c:pt>
                <c:pt idx="25">
                  <c:v>Nov08</c:v>
                </c:pt>
                <c:pt idx="26">
                  <c:v>Dic08</c:v>
                </c:pt>
                <c:pt idx="27">
                  <c:v>Ene09</c:v>
                </c:pt>
                <c:pt idx="28">
                  <c:v>Feb09</c:v>
                </c:pt>
                <c:pt idx="29">
                  <c:v>Mar09</c:v>
                </c:pt>
                <c:pt idx="30">
                  <c:v>Abr09</c:v>
                </c:pt>
                <c:pt idx="31">
                  <c:v>May09</c:v>
                </c:pt>
                <c:pt idx="32">
                  <c:v>Jun09</c:v>
                </c:pt>
                <c:pt idx="33">
                  <c:v>Jul09</c:v>
                </c:pt>
                <c:pt idx="34">
                  <c:v>Ago09</c:v>
                </c:pt>
                <c:pt idx="35">
                  <c:v>Sep09</c:v>
                </c:pt>
                <c:pt idx="36">
                  <c:v>Oct09</c:v>
                </c:pt>
                <c:pt idx="37">
                  <c:v>Nov09</c:v>
                </c:pt>
                <c:pt idx="38">
                  <c:v>Dic09</c:v>
                </c:pt>
                <c:pt idx="39">
                  <c:v>Ene10</c:v>
                </c:pt>
                <c:pt idx="40">
                  <c:v>Feb10</c:v>
                </c:pt>
                <c:pt idx="41">
                  <c:v>Mar10</c:v>
                </c:pt>
                <c:pt idx="42">
                  <c:v>Abr10</c:v>
                </c:pt>
                <c:pt idx="43">
                  <c:v>May10</c:v>
                </c:pt>
                <c:pt idx="44">
                  <c:v>Jun10</c:v>
                </c:pt>
                <c:pt idx="45">
                  <c:v>Jul10</c:v>
                </c:pt>
                <c:pt idx="46">
                  <c:v>Ago10</c:v>
                </c:pt>
              </c:strCache>
            </c:strRef>
          </c:cat>
          <c:val>
            <c:numRef>
              <c:f>'Grafico N°4'!$Y$8:$BS$8</c:f>
              <c:numCache>
                <c:formatCode>0.00</c:formatCode>
                <c:ptCount val="47"/>
                <c:pt idx="0">
                  <c:v>48.860444160108258</c:v>
                </c:pt>
                <c:pt idx="1">
                  <c:v>52.121376411422894</c:v>
                </c:pt>
                <c:pt idx="2">
                  <c:v>54.723106687273372</c:v>
                </c:pt>
                <c:pt idx="3">
                  <c:v>55.459784888286144</c:v>
                </c:pt>
                <c:pt idx="4">
                  <c:v>61.310105931870069</c:v>
                </c:pt>
                <c:pt idx="5">
                  <c:v>64.171805512477761</c:v>
                </c:pt>
                <c:pt idx="6">
                  <c:v>66.506241980288053</c:v>
                </c:pt>
                <c:pt idx="7">
                  <c:v>72.764339781828966</c:v>
                </c:pt>
                <c:pt idx="8">
                  <c:v>79.673120292597972</c:v>
                </c:pt>
                <c:pt idx="9">
                  <c:v>85.36815817048533</c:v>
                </c:pt>
                <c:pt idx="10">
                  <c:v>83.377293226820498</c:v>
                </c:pt>
                <c:pt idx="11">
                  <c:v>82.169222239311907</c:v>
                </c:pt>
                <c:pt idx="12">
                  <c:v>83.16280479231861</c:v>
                </c:pt>
                <c:pt idx="13">
                  <c:v>86.133991730213282</c:v>
                </c:pt>
                <c:pt idx="14">
                  <c:v>92.763269646761557</c:v>
                </c:pt>
                <c:pt idx="15">
                  <c:v>100.44669514343256</c:v>
                </c:pt>
                <c:pt idx="16">
                  <c:v>119.29301591740276</c:v>
                </c:pt>
                <c:pt idx="17">
                  <c:v>113.43645337942169</c:v>
                </c:pt>
                <c:pt idx="18">
                  <c:v>119.41755589832219</c:v>
                </c:pt>
                <c:pt idx="19">
                  <c:v>109.19800525181461</c:v>
                </c:pt>
                <c:pt idx="20">
                  <c:v>102.23961753326948</c:v>
                </c:pt>
                <c:pt idx="21">
                  <c:v>101.481718033394</c:v>
                </c:pt>
                <c:pt idx="22">
                  <c:v>97.858163684696265</c:v>
                </c:pt>
                <c:pt idx="23">
                  <c:v>93.793169647711039</c:v>
                </c:pt>
                <c:pt idx="24">
                  <c:v>92.800456215416133</c:v>
                </c:pt>
                <c:pt idx="25" formatCode="#,##0.00">
                  <c:v>93.39616829914371</c:v>
                </c:pt>
                <c:pt idx="26" formatCode="#,##0.00">
                  <c:v>88.555816487851303</c:v>
                </c:pt>
                <c:pt idx="27" formatCode="#,##0.00">
                  <c:v>90.724065424311007</c:v>
                </c:pt>
                <c:pt idx="28" formatCode="#,##0.00">
                  <c:v>95.47689768976899</c:v>
                </c:pt>
                <c:pt idx="29">
                  <c:v>95.571146678360023</c:v>
                </c:pt>
                <c:pt idx="30">
                  <c:v>95.322198978017099</c:v>
                </c:pt>
                <c:pt idx="31" formatCode="#,##0.00">
                  <c:v>88.363501378773947</c:v>
                </c:pt>
                <c:pt idx="32" formatCode="#,##0.00">
                  <c:v>87.538873219064129</c:v>
                </c:pt>
                <c:pt idx="33" formatCode="#,##0.00">
                  <c:v>87.16368750231301</c:v>
                </c:pt>
                <c:pt idx="34" formatCode="#,##0.00">
                  <c:v>84.680368636629609</c:v>
                </c:pt>
                <c:pt idx="35">
                  <c:v>79.408818547726142</c:v>
                </c:pt>
                <c:pt idx="36">
                  <c:v>82.347983804481245</c:v>
                </c:pt>
                <c:pt idx="37" formatCode="#,##0.00">
                  <c:v>84.281891694139048</c:v>
                </c:pt>
                <c:pt idx="38" formatCode="#,##0.00">
                  <c:v>79.605893741018363</c:v>
                </c:pt>
                <c:pt idx="39" formatCode="#,##0.00">
                  <c:v>89.295026829875297</c:v>
                </c:pt>
                <c:pt idx="40" formatCode="#,##0.00">
                  <c:v>90.887823792430225</c:v>
                </c:pt>
                <c:pt idx="41">
                  <c:v>93.783928434895643</c:v>
                </c:pt>
                <c:pt idx="42">
                  <c:v>97.324344051323408</c:v>
                </c:pt>
                <c:pt idx="43" formatCode="#,##0.00">
                  <c:v>100.4894881941449</c:v>
                </c:pt>
                <c:pt idx="44" formatCode="#,##0.00">
                  <c:v>103.81985205060839</c:v>
                </c:pt>
                <c:pt idx="45" formatCode="#,##0.00">
                  <c:v>103.60340028586474</c:v>
                </c:pt>
                <c:pt idx="46" formatCode="#,##0.00">
                  <c:v>114.28178748134769</c:v>
                </c:pt>
              </c:numCache>
            </c:numRef>
          </c:val>
          <c:smooth val="0"/>
        </c:ser>
        <c:ser>
          <c:idx val="1"/>
          <c:order val="1"/>
          <c:tx>
            <c:strRef>
              <c:f>'Grafico N°4'!$C$9</c:f>
              <c:strCache>
                <c:ptCount val="1"/>
                <c:pt idx="0">
                  <c:v>Precio Medio Mercado </c:v>
                </c:pt>
              </c:strCache>
            </c:strRef>
          </c:tx>
          <c:spPr>
            <a:ln w="38100">
              <a:solidFill>
                <a:srgbClr val="FF00FF"/>
              </a:solidFill>
              <a:prstDash val="solid"/>
            </a:ln>
          </c:spPr>
          <c:marker>
            <c:symbol val="square"/>
            <c:size val="3"/>
            <c:spPr>
              <a:solidFill>
                <a:srgbClr val="FF00FF"/>
              </a:solidFill>
              <a:ln>
                <a:solidFill>
                  <a:srgbClr val="FF00FF"/>
                </a:solidFill>
                <a:prstDash val="solid"/>
              </a:ln>
            </c:spPr>
          </c:marker>
          <c:cat>
            <c:strRef>
              <c:f>'Grafico N°4'!$Y$3:$BS$3</c:f>
              <c:strCache>
                <c:ptCount val="47"/>
                <c:pt idx="0">
                  <c:v>Oct06</c:v>
                </c:pt>
                <c:pt idx="1">
                  <c:v>Nov06</c:v>
                </c:pt>
                <c:pt idx="2">
                  <c:v>Dic06</c:v>
                </c:pt>
                <c:pt idx="3">
                  <c:v>Ene07</c:v>
                </c:pt>
                <c:pt idx="4">
                  <c:v>Feb07</c:v>
                </c:pt>
                <c:pt idx="5">
                  <c:v>Mar07</c:v>
                </c:pt>
                <c:pt idx="6">
                  <c:v>Abr07</c:v>
                </c:pt>
                <c:pt idx="7">
                  <c:v>May07</c:v>
                </c:pt>
                <c:pt idx="8">
                  <c:v>Jun07</c:v>
                </c:pt>
                <c:pt idx="9">
                  <c:v>Jul07</c:v>
                </c:pt>
                <c:pt idx="10">
                  <c:v>Ago07</c:v>
                </c:pt>
                <c:pt idx="11">
                  <c:v>Sep07</c:v>
                </c:pt>
                <c:pt idx="12">
                  <c:v>Oct07</c:v>
                </c:pt>
                <c:pt idx="13">
                  <c:v>Nov07</c:v>
                </c:pt>
                <c:pt idx="14">
                  <c:v>Dic07</c:v>
                </c:pt>
                <c:pt idx="15">
                  <c:v>Ene08</c:v>
                </c:pt>
                <c:pt idx="16">
                  <c:v>Feb08</c:v>
                </c:pt>
                <c:pt idx="17">
                  <c:v>Mar08</c:v>
                </c:pt>
                <c:pt idx="18">
                  <c:v>Abr08</c:v>
                </c:pt>
                <c:pt idx="19">
                  <c:v>May08</c:v>
                </c:pt>
                <c:pt idx="20">
                  <c:v>Jun08</c:v>
                </c:pt>
                <c:pt idx="21">
                  <c:v>Jul08</c:v>
                </c:pt>
                <c:pt idx="22">
                  <c:v>Ago08</c:v>
                </c:pt>
                <c:pt idx="23">
                  <c:v>Sep08</c:v>
                </c:pt>
                <c:pt idx="24">
                  <c:v>Oct08</c:v>
                </c:pt>
                <c:pt idx="25">
                  <c:v>Nov08</c:v>
                </c:pt>
                <c:pt idx="26">
                  <c:v>Dic08</c:v>
                </c:pt>
                <c:pt idx="27">
                  <c:v>Ene09</c:v>
                </c:pt>
                <c:pt idx="28">
                  <c:v>Feb09</c:v>
                </c:pt>
                <c:pt idx="29">
                  <c:v>Mar09</c:v>
                </c:pt>
                <c:pt idx="30">
                  <c:v>Abr09</c:v>
                </c:pt>
                <c:pt idx="31">
                  <c:v>May09</c:v>
                </c:pt>
                <c:pt idx="32">
                  <c:v>Jun09</c:v>
                </c:pt>
                <c:pt idx="33">
                  <c:v>Jul09</c:v>
                </c:pt>
                <c:pt idx="34">
                  <c:v>Ago09</c:v>
                </c:pt>
                <c:pt idx="35">
                  <c:v>Sep09</c:v>
                </c:pt>
                <c:pt idx="36">
                  <c:v>Oct09</c:v>
                </c:pt>
                <c:pt idx="37">
                  <c:v>Nov09</c:v>
                </c:pt>
                <c:pt idx="38">
                  <c:v>Dic09</c:v>
                </c:pt>
                <c:pt idx="39">
                  <c:v>Ene10</c:v>
                </c:pt>
                <c:pt idx="40">
                  <c:v>Feb10</c:v>
                </c:pt>
                <c:pt idx="41">
                  <c:v>Mar10</c:v>
                </c:pt>
                <c:pt idx="42">
                  <c:v>Abr10</c:v>
                </c:pt>
                <c:pt idx="43">
                  <c:v>May10</c:v>
                </c:pt>
                <c:pt idx="44">
                  <c:v>Jun10</c:v>
                </c:pt>
                <c:pt idx="45">
                  <c:v>Jul10</c:v>
                </c:pt>
                <c:pt idx="46">
                  <c:v>Ago10</c:v>
                </c:pt>
              </c:strCache>
            </c:strRef>
          </c:cat>
          <c:val>
            <c:numRef>
              <c:f>'Grafico N°4'!$Y$9:$BS$9</c:f>
              <c:numCache>
                <c:formatCode>0.0</c:formatCode>
                <c:ptCount val="47"/>
                <c:pt idx="1">
                  <c:v>55.75787307656595</c:v>
                </c:pt>
                <c:pt idx="2">
                  <c:v>55.75787307656595</c:v>
                </c:pt>
                <c:pt idx="3">
                  <c:v>55.75787307656595</c:v>
                </c:pt>
                <c:pt idx="4">
                  <c:v>55.75787307656595</c:v>
                </c:pt>
                <c:pt idx="7">
                  <c:v>84.186802344702187</c:v>
                </c:pt>
                <c:pt idx="8">
                  <c:v>84.186802344702187</c:v>
                </c:pt>
                <c:pt idx="9">
                  <c:v>84.186802344702187</c:v>
                </c:pt>
                <c:pt idx="10">
                  <c:v>84.186802344702187</c:v>
                </c:pt>
                <c:pt idx="13" formatCode="0.000">
                  <c:v>111.55912764708539</c:v>
                </c:pt>
                <c:pt idx="14" formatCode="0.000">
                  <c:v>111.55912764708539</c:v>
                </c:pt>
                <c:pt idx="15" formatCode="0.000">
                  <c:v>111.55912764708539</c:v>
                </c:pt>
                <c:pt idx="16" formatCode="0.000">
                  <c:v>111.55912764708539</c:v>
                </c:pt>
                <c:pt idx="19" formatCode="0.000">
                  <c:v>98.468415791161334</c:v>
                </c:pt>
                <c:pt idx="20" formatCode="0.000">
                  <c:v>98.468415791161334</c:v>
                </c:pt>
                <c:pt idx="21" formatCode="0.000">
                  <c:v>98.468415791161334</c:v>
                </c:pt>
                <c:pt idx="22" formatCode="0.000">
                  <c:v>98.468415791161334</c:v>
                </c:pt>
                <c:pt idx="25" formatCode="0.00">
                  <c:v>97.556203936383724</c:v>
                </c:pt>
                <c:pt idx="26" formatCode="0.00">
                  <c:v>97.556203936383724</c:v>
                </c:pt>
                <c:pt idx="27" formatCode="0.00">
                  <c:v>97.556203936383724</c:v>
                </c:pt>
                <c:pt idx="28" formatCode="0.00">
                  <c:v>97.556203936383724</c:v>
                </c:pt>
                <c:pt idx="31" formatCode="0.00">
                  <c:v>87.817582457610129</c:v>
                </c:pt>
                <c:pt idx="32" formatCode="0.00">
                  <c:v>87.817582457610129</c:v>
                </c:pt>
                <c:pt idx="33" formatCode="0.00">
                  <c:v>87.817582457610129</c:v>
                </c:pt>
                <c:pt idx="34" formatCode="0.00">
                  <c:v>87.817582457610129</c:v>
                </c:pt>
                <c:pt idx="37" formatCode="0.00">
                  <c:v>85.698447893569849</c:v>
                </c:pt>
                <c:pt idx="38" formatCode="0.00">
                  <c:v>85.698447893569849</c:v>
                </c:pt>
                <c:pt idx="39" formatCode="0.00">
                  <c:v>85.698447893569849</c:v>
                </c:pt>
                <c:pt idx="40" formatCode="0.00">
                  <c:v>85.698447893569849</c:v>
                </c:pt>
                <c:pt idx="43" formatCode="0.00">
                  <c:v>113.52215901038609</c:v>
                </c:pt>
                <c:pt idx="44" formatCode="0.00">
                  <c:v>113.52215901038609</c:v>
                </c:pt>
                <c:pt idx="45" formatCode="0.00">
                  <c:v>113.52215901038609</c:v>
                </c:pt>
                <c:pt idx="46" formatCode="0.00">
                  <c:v>113.52215901038609</c:v>
                </c:pt>
              </c:numCache>
            </c:numRef>
          </c:val>
          <c:smooth val="0"/>
        </c:ser>
        <c:dLbls>
          <c:showLegendKey val="0"/>
          <c:showVal val="0"/>
          <c:showCatName val="0"/>
          <c:showSerName val="0"/>
          <c:showPercent val="0"/>
          <c:showBubbleSize val="0"/>
        </c:dLbls>
        <c:marker val="1"/>
        <c:smooth val="0"/>
        <c:axId val="108270720"/>
        <c:axId val="108273024"/>
      </c:lineChart>
      <c:lineChart>
        <c:grouping val="standard"/>
        <c:varyColors val="0"/>
        <c:ser>
          <c:idx val="2"/>
          <c:order val="2"/>
          <c:tx>
            <c:strRef>
              <c:f>'Grafico N°4'!$C$6</c:f>
              <c:strCache>
                <c:ptCount val="1"/>
                <c:pt idx="0">
                  <c:v>CMg SIC</c:v>
                </c:pt>
              </c:strCache>
            </c:strRef>
          </c:tx>
          <c:spPr>
            <a:ln w="25400">
              <a:solidFill>
                <a:srgbClr val="339966"/>
              </a:solidFill>
              <a:prstDash val="solid"/>
            </a:ln>
          </c:spPr>
          <c:marker>
            <c:symbol val="square"/>
            <c:size val="4"/>
            <c:spPr>
              <a:solidFill>
                <a:srgbClr val="339966"/>
              </a:solidFill>
              <a:ln>
                <a:solidFill>
                  <a:srgbClr val="339966"/>
                </a:solidFill>
                <a:prstDash val="solid"/>
              </a:ln>
            </c:spPr>
          </c:marker>
          <c:val>
            <c:numRef>
              <c:f>'Grafico N°4'!$Y$6:$BS$6</c:f>
              <c:numCache>
                <c:formatCode>0.000</c:formatCode>
                <c:ptCount val="47"/>
                <c:pt idx="0">
                  <c:v>24.180913978494626</c:v>
                </c:pt>
                <c:pt idx="1">
                  <c:v>40.779444444444444</c:v>
                </c:pt>
                <c:pt idx="2">
                  <c:v>44.433870967741939</c:v>
                </c:pt>
                <c:pt idx="3">
                  <c:v>57.284139784946234</c:v>
                </c:pt>
                <c:pt idx="4">
                  <c:v>122.77127976190475</c:v>
                </c:pt>
                <c:pt idx="5">
                  <c:v>143.50429530201365</c:v>
                </c:pt>
                <c:pt idx="6">
                  <c:v>144.73805555555541</c:v>
                </c:pt>
                <c:pt idx="7">
                  <c:v>171.2025537634409</c:v>
                </c:pt>
                <c:pt idx="8">
                  <c:v>251.66263888888918</c:v>
                </c:pt>
                <c:pt idx="9">
                  <c:v>223.07701612903233</c:v>
                </c:pt>
                <c:pt idx="10">
                  <c:v>208.2592741935492</c:v>
                </c:pt>
                <c:pt idx="11" formatCode="General">
                  <c:v>175.751</c:v>
                </c:pt>
                <c:pt idx="12" formatCode="General">
                  <c:v>153.69800000000001</c:v>
                </c:pt>
                <c:pt idx="13" formatCode="General">
                  <c:v>168.958</c:v>
                </c:pt>
                <c:pt idx="14" formatCode="General">
                  <c:v>215.33199999999999</c:v>
                </c:pt>
                <c:pt idx="15" formatCode="General">
                  <c:v>246.78800000000001</c:v>
                </c:pt>
                <c:pt idx="16" formatCode="General">
                  <c:v>269.29500000000002</c:v>
                </c:pt>
                <c:pt idx="17" formatCode="General">
                  <c:v>325.23</c:v>
                </c:pt>
                <c:pt idx="18" formatCode="General">
                  <c:v>279.99099999999999</c:v>
                </c:pt>
                <c:pt idx="19" formatCode="General">
                  <c:v>254.392</c:v>
                </c:pt>
                <c:pt idx="20" formatCode="General">
                  <c:v>180.858</c:v>
                </c:pt>
                <c:pt idx="21" formatCode="General">
                  <c:v>199.66399999999999</c:v>
                </c:pt>
                <c:pt idx="22" formatCode="General">
                  <c:v>138.779</c:v>
                </c:pt>
                <c:pt idx="23" formatCode="General">
                  <c:v>133.79599999999999</c:v>
                </c:pt>
                <c:pt idx="24" formatCode="General">
                  <c:v>154.5</c:v>
                </c:pt>
                <c:pt idx="25" formatCode="0.0">
                  <c:v>141.26300000000001</c:v>
                </c:pt>
                <c:pt idx="26" formatCode="0.0">
                  <c:v>127.249</c:v>
                </c:pt>
                <c:pt idx="27" formatCode="0.0">
                  <c:v>114.84399999999999</c:v>
                </c:pt>
                <c:pt idx="28" formatCode="0.0">
                  <c:v>141.994</c:v>
                </c:pt>
                <c:pt idx="29" formatCode="0.00">
                  <c:v>133.91999999999999</c:v>
                </c:pt>
                <c:pt idx="30" formatCode="0.00">
                  <c:v>120.54300000000001</c:v>
                </c:pt>
                <c:pt idx="31" formatCode="0.00">
                  <c:v>94.870999999999995</c:v>
                </c:pt>
                <c:pt idx="32" formatCode="0.00">
                  <c:v>108.476</c:v>
                </c:pt>
                <c:pt idx="33" formatCode="0.00">
                  <c:v>101.401</c:v>
                </c:pt>
                <c:pt idx="34" formatCode="0.00">
                  <c:v>95.792000000000002</c:v>
                </c:pt>
                <c:pt idx="35" formatCode="0.00">
                  <c:v>67.706000000000003</c:v>
                </c:pt>
                <c:pt idx="36" formatCode="0.00">
                  <c:v>102.95302127162226</c:v>
                </c:pt>
                <c:pt idx="37" formatCode="0.00">
                  <c:v>84.68763888888887</c:v>
                </c:pt>
                <c:pt idx="38" formatCode="0.00">
                  <c:v>85.251612903225819</c:v>
                </c:pt>
                <c:pt idx="39" formatCode="0.00">
                  <c:v>115.92580645161289</c:v>
                </c:pt>
                <c:pt idx="40" formatCode="0.00">
                  <c:v>134.95580357142856</c:v>
                </c:pt>
                <c:pt idx="41" formatCode="0.00">
                  <c:v>133.79838709677418</c:v>
                </c:pt>
                <c:pt idx="42" formatCode="0.00">
                  <c:v>133.13737777777771</c:v>
                </c:pt>
                <c:pt idx="43" formatCode="0.00">
                  <c:v>140.6426075268817</c:v>
                </c:pt>
                <c:pt idx="44" formatCode="0.00">
                  <c:v>148.03319444444443</c:v>
                </c:pt>
                <c:pt idx="45" formatCode="0.00">
                  <c:v>138.0522849462366</c:v>
                </c:pt>
                <c:pt idx="46" formatCode="0.00">
                  <c:v>156.53521505376344</c:v>
                </c:pt>
              </c:numCache>
            </c:numRef>
          </c:val>
          <c:smooth val="0"/>
        </c:ser>
        <c:dLbls>
          <c:showLegendKey val="0"/>
          <c:showVal val="0"/>
          <c:showCatName val="0"/>
          <c:showSerName val="0"/>
          <c:showPercent val="0"/>
          <c:showBubbleSize val="0"/>
        </c:dLbls>
        <c:marker val="1"/>
        <c:smooth val="0"/>
        <c:axId val="108279296"/>
        <c:axId val="108280832"/>
      </c:lineChart>
      <c:catAx>
        <c:axId val="108270720"/>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800" b="0" i="0" u="none" strike="noStrike" baseline="0">
                <a:solidFill>
                  <a:srgbClr val="000000"/>
                </a:solidFill>
                <a:latin typeface="Arial"/>
                <a:ea typeface="Arial"/>
                <a:cs typeface="Arial"/>
              </a:defRPr>
            </a:pPr>
            <a:endParaRPr lang="es-ES"/>
          </a:p>
        </c:txPr>
        <c:crossAx val="108273024"/>
        <c:crosses val="autoZero"/>
        <c:auto val="1"/>
        <c:lblAlgn val="ctr"/>
        <c:lblOffset val="100"/>
        <c:tickLblSkip val="2"/>
        <c:tickMarkSkip val="1"/>
        <c:noMultiLvlLbl val="0"/>
      </c:catAx>
      <c:valAx>
        <c:axId val="108273024"/>
        <c:scaling>
          <c:orientation val="minMax"/>
        </c:scaling>
        <c:delete val="0"/>
        <c:axPos val="l"/>
        <c:majorGridlines>
          <c:spPr>
            <a:ln w="3175">
              <a:solidFill>
                <a:srgbClr val="000000"/>
              </a:solidFill>
              <a:prstDash val="sysDash"/>
            </a:ln>
          </c:spPr>
        </c:majorGridlines>
        <c:title>
          <c:tx>
            <c:rich>
              <a:bodyPr/>
              <a:lstStyle/>
              <a:p>
                <a:pPr>
                  <a:defRPr sz="950" b="1" i="0" u="none" strike="noStrike" baseline="0">
                    <a:solidFill>
                      <a:srgbClr val="000000"/>
                    </a:solidFill>
                    <a:latin typeface="Arial"/>
                    <a:ea typeface="Arial"/>
                    <a:cs typeface="Arial"/>
                  </a:defRPr>
                </a:pPr>
                <a:r>
                  <a:rPr lang="es-CL"/>
                  <a:t>Precio Libre Mensual (US$/MWh)</a:t>
                </a:r>
              </a:p>
            </c:rich>
          </c:tx>
          <c:layout>
            <c:manualLayout>
              <c:xMode val="edge"/>
              <c:yMode val="edge"/>
              <c:x val="2.6253854190556276E-2"/>
              <c:y val="8.2541032370953629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s-ES"/>
          </a:p>
        </c:txPr>
        <c:crossAx val="108270720"/>
        <c:crosses val="autoZero"/>
        <c:crossBetween val="between"/>
      </c:valAx>
      <c:catAx>
        <c:axId val="108279296"/>
        <c:scaling>
          <c:orientation val="minMax"/>
        </c:scaling>
        <c:delete val="1"/>
        <c:axPos val="b"/>
        <c:majorTickMark val="out"/>
        <c:minorTickMark val="none"/>
        <c:tickLblPos val="nextTo"/>
        <c:crossAx val="108280832"/>
        <c:crosses val="autoZero"/>
        <c:auto val="1"/>
        <c:lblAlgn val="ctr"/>
        <c:lblOffset val="100"/>
        <c:noMultiLvlLbl val="0"/>
      </c:catAx>
      <c:valAx>
        <c:axId val="108280832"/>
        <c:scaling>
          <c:orientation val="minMax"/>
        </c:scaling>
        <c:delete val="0"/>
        <c:axPos val="r"/>
        <c:title>
          <c:tx>
            <c:rich>
              <a:bodyPr/>
              <a:lstStyle/>
              <a:p>
                <a:pPr>
                  <a:defRPr sz="850" b="1" i="0" u="none" strike="noStrike" baseline="0">
                    <a:solidFill>
                      <a:srgbClr val="000000"/>
                    </a:solidFill>
                    <a:latin typeface="Arial"/>
                    <a:ea typeface="Arial"/>
                    <a:cs typeface="Arial"/>
                  </a:defRPr>
                </a:pPr>
                <a:r>
                  <a:rPr lang="es-CL"/>
                  <a:t>CMg Promedio Mensual SIC (US$/MWh)</a:t>
                </a:r>
              </a:p>
            </c:rich>
          </c:tx>
          <c:layout>
            <c:manualLayout>
              <c:xMode val="edge"/>
              <c:yMode val="edge"/>
              <c:x val="0.92855562957542936"/>
              <c:y val="9.2858792650918634E-2"/>
            </c:manualLayout>
          </c:layout>
          <c:overlay val="0"/>
          <c:spPr>
            <a:noFill/>
            <a:ln w="25400">
              <a:noFill/>
            </a:ln>
          </c:spPr>
        </c:title>
        <c:numFmt formatCode="0" sourceLinked="0"/>
        <c:majorTickMark val="cross"/>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s-ES"/>
          </a:p>
        </c:txPr>
        <c:crossAx val="108279296"/>
        <c:crosses val="max"/>
        <c:crossBetween val="between"/>
        <c:majorUnit val="30"/>
        <c:minorUnit val="10"/>
      </c:valAx>
      <c:spPr>
        <a:solidFill>
          <a:srgbClr val="FFFFCC"/>
        </a:solidFill>
        <a:ln w="12700">
          <a:solidFill>
            <a:srgbClr val="808080"/>
          </a:solidFill>
          <a:prstDash val="solid"/>
        </a:ln>
      </c:spPr>
    </c:plotArea>
    <c:legend>
      <c:legendPos val="r"/>
      <c:layout>
        <c:manualLayout>
          <c:xMode val="edge"/>
          <c:yMode val="edge"/>
          <c:x val="8.4288590139824746E-2"/>
          <c:y val="4.1270691163604552E-2"/>
          <c:w val="0.22246646353671806"/>
          <c:h val="0.20979212598425195"/>
        </c:manualLayout>
      </c:layout>
      <c:overlay val="0"/>
      <c:spPr>
        <a:solidFill>
          <a:srgbClr val="FFFFFF"/>
        </a:solidFill>
        <a:ln w="3175">
          <a:solidFill>
            <a:srgbClr val="000000"/>
          </a:solidFill>
          <a:prstDash val="solid"/>
        </a:ln>
      </c:spPr>
      <c:txPr>
        <a:bodyPr/>
        <a:lstStyle/>
        <a:p>
          <a:pPr>
            <a:defRPr sz="640" b="0" i="0" u="none" strike="noStrike" baseline="0">
              <a:solidFill>
                <a:srgbClr val="000000"/>
              </a:solidFill>
              <a:latin typeface="Arial"/>
              <a:ea typeface="Arial"/>
              <a:cs typeface="Arial"/>
            </a:defRPr>
          </a:pPr>
          <a:endParaRPr lang="es-ES"/>
        </a:p>
      </c:txPr>
    </c:legend>
    <c:plotVisOnly val="1"/>
    <c:dispBlanksAs val="gap"/>
    <c:showDLblsOverMax val="0"/>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s-E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0.14617</cdr:x>
      <cdr:y>0.08136</cdr:y>
    </cdr:from>
    <cdr:to>
      <cdr:x>0.34567</cdr:x>
      <cdr:y>0.1851</cdr:y>
    </cdr:to>
    <cdr:sp macro="" textlink="">
      <cdr:nvSpPr>
        <cdr:cNvPr id="2" name="1 CuadroTexto"/>
        <cdr:cNvSpPr txBox="1"/>
      </cdr:nvSpPr>
      <cdr:spPr>
        <a:xfrm xmlns:a="http://schemas.openxmlformats.org/drawingml/2006/main">
          <a:off x="660400" y="279400"/>
          <a:ext cx="914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L" sz="1100"/>
        </a:p>
      </cdr:txBody>
    </cdr:sp>
  </cdr:relSizeAnchor>
  <cdr:relSizeAnchor xmlns:cdr="http://schemas.openxmlformats.org/drawingml/2006/chartDrawing">
    <cdr:from>
      <cdr:x>0.90523</cdr:x>
      <cdr:y>0.65887</cdr:y>
    </cdr:from>
    <cdr:to>
      <cdr:x>0.96291</cdr:x>
      <cdr:y>0.76653</cdr:y>
    </cdr:to>
    <cdr:sp macro="" textlink="">
      <cdr:nvSpPr>
        <cdr:cNvPr id="3" name="2 CuadroTexto"/>
        <cdr:cNvSpPr txBox="1"/>
      </cdr:nvSpPr>
      <cdr:spPr>
        <a:xfrm xmlns:a="http://schemas.openxmlformats.org/drawingml/2006/main">
          <a:off x="8734672" y="2404874"/>
          <a:ext cx="556497" cy="3929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100" b="1" dirty="0" smtClean="0"/>
            <a:t>14,1</a:t>
          </a:r>
          <a:endParaRPr lang="es-ES"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0.19</cdr:x>
      <cdr:y>0.02478</cdr:y>
    </cdr:from>
    <cdr:to>
      <cdr:x>0.86167</cdr:x>
      <cdr:y>0.07434</cdr:y>
    </cdr:to>
    <cdr:sp macro="" textlink="">
      <cdr:nvSpPr>
        <cdr:cNvPr id="2" name="1 CuadroTexto"/>
        <cdr:cNvSpPr txBox="1"/>
      </cdr:nvSpPr>
      <cdr:spPr>
        <a:xfrm xmlns:a="http://schemas.openxmlformats.org/drawingml/2006/main">
          <a:off x="868680" y="106680"/>
          <a:ext cx="3070860" cy="21336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s-CL" sz="1600" b="1" dirty="0"/>
            <a:t>Chile: </a:t>
          </a:r>
          <a:r>
            <a:rPr lang="es-CL" sz="1600" b="1" dirty="0" smtClean="0"/>
            <a:t>Capacidad Eléctrica</a:t>
          </a:r>
          <a:endParaRPr lang="es-CL"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343" cy="465455"/>
          </a:xfrm>
          <a:prstGeom prst="rect">
            <a:avLst/>
          </a:prstGeom>
        </p:spPr>
        <p:txBody>
          <a:bodyPr vert="horz" lIns="93313" tIns="46656" rIns="93313" bIns="46656" rtlCol="0"/>
          <a:lstStyle>
            <a:lvl1pPr algn="l">
              <a:defRPr sz="1200"/>
            </a:lvl1pPr>
          </a:lstStyle>
          <a:p>
            <a:endParaRPr lang="es-CL"/>
          </a:p>
        </p:txBody>
      </p:sp>
      <p:sp>
        <p:nvSpPr>
          <p:cNvPr id="3" name="2 Marcador de fecha"/>
          <p:cNvSpPr>
            <a:spLocks noGrp="1"/>
          </p:cNvSpPr>
          <p:nvPr>
            <p:ph type="dt" idx="1"/>
          </p:nvPr>
        </p:nvSpPr>
        <p:spPr>
          <a:xfrm>
            <a:off x="3978132" y="0"/>
            <a:ext cx="3043343" cy="465455"/>
          </a:xfrm>
          <a:prstGeom prst="rect">
            <a:avLst/>
          </a:prstGeom>
        </p:spPr>
        <p:txBody>
          <a:bodyPr vert="horz" lIns="93313" tIns="46656" rIns="93313" bIns="46656" rtlCol="0"/>
          <a:lstStyle>
            <a:lvl1pPr algn="r">
              <a:defRPr sz="1200"/>
            </a:lvl1pPr>
          </a:lstStyle>
          <a:p>
            <a:fld id="{0BF40AB8-FF3D-47A4-9761-C21CC61C8462}" type="datetimeFigureOut">
              <a:rPr lang="es-CL" smtClean="0"/>
              <a:t>21-08-2013</a:t>
            </a:fld>
            <a:endParaRPr lang="es-CL"/>
          </a:p>
        </p:txBody>
      </p:sp>
      <p:sp>
        <p:nvSpPr>
          <p:cNvPr id="4" name="3 Marcador de imagen de diapositiva"/>
          <p:cNvSpPr>
            <a:spLocks noGrp="1" noRot="1" noChangeAspect="1"/>
          </p:cNvSpPr>
          <p:nvPr>
            <p:ph type="sldImg" idx="2"/>
          </p:nvPr>
        </p:nvSpPr>
        <p:spPr>
          <a:xfrm>
            <a:off x="1184275" y="696913"/>
            <a:ext cx="4654550" cy="3492500"/>
          </a:xfrm>
          <a:prstGeom prst="rect">
            <a:avLst/>
          </a:prstGeom>
          <a:noFill/>
          <a:ln w="12700">
            <a:solidFill>
              <a:prstClr val="black"/>
            </a:solidFill>
          </a:ln>
        </p:spPr>
        <p:txBody>
          <a:bodyPr vert="horz" lIns="93313" tIns="46656" rIns="93313" bIns="46656" rtlCol="0" anchor="ctr"/>
          <a:lstStyle/>
          <a:p>
            <a:endParaRPr lang="es-CL"/>
          </a:p>
        </p:txBody>
      </p:sp>
      <p:sp>
        <p:nvSpPr>
          <p:cNvPr id="5" name="4 Marcador de notas"/>
          <p:cNvSpPr>
            <a:spLocks noGrp="1"/>
          </p:cNvSpPr>
          <p:nvPr>
            <p:ph type="body" sz="quarter" idx="3"/>
          </p:nvPr>
        </p:nvSpPr>
        <p:spPr>
          <a:xfrm>
            <a:off x="702310" y="4421823"/>
            <a:ext cx="5618480" cy="4189095"/>
          </a:xfrm>
          <a:prstGeom prst="rect">
            <a:avLst/>
          </a:prstGeom>
        </p:spPr>
        <p:txBody>
          <a:bodyPr vert="horz" lIns="93313" tIns="46656" rIns="93313" bIns="46656"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842029"/>
            <a:ext cx="3043343" cy="465455"/>
          </a:xfrm>
          <a:prstGeom prst="rect">
            <a:avLst/>
          </a:prstGeom>
        </p:spPr>
        <p:txBody>
          <a:bodyPr vert="horz" lIns="93313" tIns="46656" rIns="93313" bIns="46656"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978132" y="8842029"/>
            <a:ext cx="3043343" cy="465455"/>
          </a:xfrm>
          <a:prstGeom prst="rect">
            <a:avLst/>
          </a:prstGeom>
        </p:spPr>
        <p:txBody>
          <a:bodyPr vert="horz" lIns="93313" tIns="46656" rIns="93313" bIns="46656" rtlCol="0" anchor="b"/>
          <a:lstStyle>
            <a:lvl1pPr algn="r">
              <a:defRPr sz="1200"/>
            </a:lvl1pPr>
          </a:lstStyle>
          <a:p>
            <a:fld id="{09CD3250-ED47-4713-85B2-FFA9C8B2FAF5}" type="slidenum">
              <a:rPr lang="es-CL" smtClean="0"/>
              <a:t>‹Nº›</a:t>
            </a:fld>
            <a:endParaRPr lang="es-CL"/>
          </a:p>
        </p:txBody>
      </p:sp>
    </p:spTree>
    <p:extLst>
      <p:ext uri="{BB962C8B-B14F-4D97-AF65-F5344CB8AC3E}">
        <p14:creationId xmlns:p14="http://schemas.microsoft.com/office/powerpoint/2010/main" val="719556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9CD3250-ED47-4713-85B2-FFA9C8B2FAF5}" type="slidenum">
              <a:rPr lang="es-CL" smtClean="0"/>
              <a:t>2</a:t>
            </a:fld>
            <a:endParaRPr lang="es-CL"/>
          </a:p>
        </p:txBody>
      </p:sp>
    </p:spTree>
    <p:extLst>
      <p:ext uri="{BB962C8B-B14F-4D97-AF65-F5344CB8AC3E}">
        <p14:creationId xmlns:p14="http://schemas.microsoft.com/office/powerpoint/2010/main" val="161200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xfrm>
            <a:off x="1547813" y="423863"/>
            <a:ext cx="3927475" cy="2946400"/>
          </a:xfrm>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charset="0"/>
              </a:defRPr>
            </a:lvl1pPr>
            <a:lvl2pPr marL="744659" indent="-286407" eaLnBrk="0" hangingPunct="0">
              <a:defRPr>
                <a:solidFill>
                  <a:schemeClr val="tx1"/>
                </a:solidFill>
                <a:latin typeface="Times New Roman" pitchFamily="18" charset="0"/>
                <a:cs typeface="Arial" charset="0"/>
              </a:defRPr>
            </a:lvl2pPr>
            <a:lvl3pPr marL="1145629" indent="-229126" eaLnBrk="0" hangingPunct="0">
              <a:defRPr>
                <a:solidFill>
                  <a:schemeClr val="tx1"/>
                </a:solidFill>
                <a:latin typeface="Times New Roman" pitchFamily="18" charset="0"/>
                <a:cs typeface="Arial" charset="0"/>
              </a:defRPr>
            </a:lvl3pPr>
            <a:lvl4pPr marL="1603880" indent="-229126" eaLnBrk="0" hangingPunct="0">
              <a:defRPr>
                <a:solidFill>
                  <a:schemeClr val="tx1"/>
                </a:solidFill>
                <a:latin typeface="Times New Roman" pitchFamily="18" charset="0"/>
                <a:cs typeface="Arial" charset="0"/>
              </a:defRPr>
            </a:lvl4pPr>
            <a:lvl5pPr marL="2062132" indent="-229126" eaLnBrk="0" hangingPunct="0">
              <a:defRPr>
                <a:solidFill>
                  <a:schemeClr val="tx1"/>
                </a:solidFill>
                <a:latin typeface="Times New Roman" pitchFamily="18" charset="0"/>
                <a:cs typeface="Arial" charset="0"/>
              </a:defRPr>
            </a:lvl5pPr>
            <a:lvl6pPr marL="2520384" indent="-229126" eaLnBrk="0" fontAlgn="base" hangingPunct="0">
              <a:spcBef>
                <a:spcPct val="0"/>
              </a:spcBef>
              <a:spcAft>
                <a:spcPct val="0"/>
              </a:spcAft>
              <a:defRPr>
                <a:solidFill>
                  <a:schemeClr val="tx1"/>
                </a:solidFill>
                <a:latin typeface="Times New Roman" pitchFamily="18" charset="0"/>
                <a:cs typeface="Arial" charset="0"/>
              </a:defRPr>
            </a:lvl6pPr>
            <a:lvl7pPr marL="2978635" indent="-229126" eaLnBrk="0" fontAlgn="base" hangingPunct="0">
              <a:spcBef>
                <a:spcPct val="0"/>
              </a:spcBef>
              <a:spcAft>
                <a:spcPct val="0"/>
              </a:spcAft>
              <a:defRPr>
                <a:solidFill>
                  <a:schemeClr val="tx1"/>
                </a:solidFill>
                <a:latin typeface="Times New Roman" pitchFamily="18" charset="0"/>
                <a:cs typeface="Arial" charset="0"/>
              </a:defRPr>
            </a:lvl7pPr>
            <a:lvl8pPr marL="3436887" indent="-229126" eaLnBrk="0" fontAlgn="base" hangingPunct="0">
              <a:spcBef>
                <a:spcPct val="0"/>
              </a:spcBef>
              <a:spcAft>
                <a:spcPct val="0"/>
              </a:spcAft>
              <a:defRPr>
                <a:solidFill>
                  <a:schemeClr val="tx1"/>
                </a:solidFill>
                <a:latin typeface="Times New Roman" pitchFamily="18" charset="0"/>
                <a:cs typeface="Arial" charset="0"/>
              </a:defRPr>
            </a:lvl8pPr>
            <a:lvl9pPr marL="3895138" indent="-229126"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37F62D74-927E-472B-A396-DB7DA5CC2CAD}" type="slidenum">
              <a:rPr lang="es-ES">
                <a:solidFill>
                  <a:prstClr val="black"/>
                </a:solidFill>
                <a:latin typeface="Arial" charset="0"/>
              </a:rPr>
              <a:pPr eaLnBrk="1" hangingPunct="1"/>
              <a:t>7</a:t>
            </a:fld>
            <a:endParaRPr lang="es-ES">
              <a:solidFill>
                <a:prstClr val="black"/>
              </a:solidFill>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charset="0"/>
              </a:defRPr>
            </a:lvl1pPr>
            <a:lvl2pPr marL="744659" indent="-286407" eaLnBrk="0" hangingPunct="0">
              <a:defRPr>
                <a:solidFill>
                  <a:schemeClr val="tx1"/>
                </a:solidFill>
                <a:latin typeface="Times New Roman" pitchFamily="18" charset="0"/>
                <a:cs typeface="Arial" charset="0"/>
              </a:defRPr>
            </a:lvl2pPr>
            <a:lvl3pPr marL="1145629" indent="-229126" eaLnBrk="0" hangingPunct="0">
              <a:defRPr>
                <a:solidFill>
                  <a:schemeClr val="tx1"/>
                </a:solidFill>
                <a:latin typeface="Times New Roman" pitchFamily="18" charset="0"/>
                <a:cs typeface="Arial" charset="0"/>
              </a:defRPr>
            </a:lvl3pPr>
            <a:lvl4pPr marL="1603880" indent="-229126" eaLnBrk="0" hangingPunct="0">
              <a:defRPr>
                <a:solidFill>
                  <a:schemeClr val="tx1"/>
                </a:solidFill>
                <a:latin typeface="Times New Roman" pitchFamily="18" charset="0"/>
                <a:cs typeface="Arial" charset="0"/>
              </a:defRPr>
            </a:lvl4pPr>
            <a:lvl5pPr marL="2062132" indent="-229126" eaLnBrk="0" hangingPunct="0">
              <a:defRPr>
                <a:solidFill>
                  <a:schemeClr val="tx1"/>
                </a:solidFill>
                <a:latin typeface="Times New Roman" pitchFamily="18" charset="0"/>
                <a:cs typeface="Arial" charset="0"/>
              </a:defRPr>
            </a:lvl5pPr>
            <a:lvl6pPr marL="2520384" indent="-229126" eaLnBrk="0" fontAlgn="base" hangingPunct="0">
              <a:spcBef>
                <a:spcPct val="0"/>
              </a:spcBef>
              <a:spcAft>
                <a:spcPct val="0"/>
              </a:spcAft>
              <a:defRPr>
                <a:solidFill>
                  <a:schemeClr val="tx1"/>
                </a:solidFill>
                <a:latin typeface="Times New Roman" pitchFamily="18" charset="0"/>
                <a:cs typeface="Arial" charset="0"/>
              </a:defRPr>
            </a:lvl6pPr>
            <a:lvl7pPr marL="2978635" indent="-229126" eaLnBrk="0" fontAlgn="base" hangingPunct="0">
              <a:spcBef>
                <a:spcPct val="0"/>
              </a:spcBef>
              <a:spcAft>
                <a:spcPct val="0"/>
              </a:spcAft>
              <a:defRPr>
                <a:solidFill>
                  <a:schemeClr val="tx1"/>
                </a:solidFill>
                <a:latin typeface="Times New Roman" pitchFamily="18" charset="0"/>
                <a:cs typeface="Arial" charset="0"/>
              </a:defRPr>
            </a:lvl7pPr>
            <a:lvl8pPr marL="3436887" indent="-229126" eaLnBrk="0" fontAlgn="base" hangingPunct="0">
              <a:spcBef>
                <a:spcPct val="0"/>
              </a:spcBef>
              <a:spcAft>
                <a:spcPct val="0"/>
              </a:spcAft>
              <a:defRPr>
                <a:solidFill>
                  <a:schemeClr val="tx1"/>
                </a:solidFill>
                <a:latin typeface="Times New Roman" pitchFamily="18" charset="0"/>
                <a:cs typeface="Arial" charset="0"/>
              </a:defRPr>
            </a:lvl8pPr>
            <a:lvl9pPr marL="3895138" indent="-229126"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1D1B6A04-643B-40D3-91F0-363E31223C0A}" type="slidenum">
              <a:rPr lang="es-ES">
                <a:solidFill>
                  <a:prstClr val="black"/>
                </a:solidFill>
                <a:latin typeface="Arial" charset="0"/>
              </a:rPr>
              <a:pPr eaLnBrk="1" hangingPunct="1"/>
              <a:t>8</a:t>
            </a:fld>
            <a:endParaRPr lang="es-ES">
              <a:solidFill>
                <a:prstClr val="black"/>
              </a:solidFill>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charset="0"/>
              </a:defRPr>
            </a:lvl1pPr>
            <a:lvl2pPr marL="744659" indent="-286407" eaLnBrk="0" hangingPunct="0">
              <a:defRPr>
                <a:solidFill>
                  <a:schemeClr val="tx1"/>
                </a:solidFill>
                <a:latin typeface="Times New Roman" pitchFamily="18" charset="0"/>
                <a:cs typeface="Arial" charset="0"/>
              </a:defRPr>
            </a:lvl2pPr>
            <a:lvl3pPr marL="1145629" indent="-229126" eaLnBrk="0" hangingPunct="0">
              <a:defRPr>
                <a:solidFill>
                  <a:schemeClr val="tx1"/>
                </a:solidFill>
                <a:latin typeface="Times New Roman" pitchFamily="18" charset="0"/>
                <a:cs typeface="Arial" charset="0"/>
              </a:defRPr>
            </a:lvl3pPr>
            <a:lvl4pPr marL="1603880" indent="-229126" eaLnBrk="0" hangingPunct="0">
              <a:defRPr>
                <a:solidFill>
                  <a:schemeClr val="tx1"/>
                </a:solidFill>
                <a:latin typeface="Times New Roman" pitchFamily="18" charset="0"/>
                <a:cs typeface="Arial" charset="0"/>
              </a:defRPr>
            </a:lvl4pPr>
            <a:lvl5pPr marL="2062132" indent="-229126" eaLnBrk="0" hangingPunct="0">
              <a:defRPr>
                <a:solidFill>
                  <a:schemeClr val="tx1"/>
                </a:solidFill>
                <a:latin typeface="Times New Roman" pitchFamily="18" charset="0"/>
                <a:cs typeface="Arial" charset="0"/>
              </a:defRPr>
            </a:lvl5pPr>
            <a:lvl6pPr marL="2520384" indent="-229126" eaLnBrk="0" fontAlgn="base" hangingPunct="0">
              <a:spcBef>
                <a:spcPct val="0"/>
              </a:spcBef>
              <a:spcAft>
                <a:spcPct val="0"/>
              </a:spcAft>
              <a:defRPr>
                <a:solidFill>
                  <a:schemeClr val="tx1"/>
                </a:solidFill>
                <a:latin typeface="Times New Roman" pitchFamily="18" charset="0"/>
                <a:cs typeface="Arial" charset="0"/>
              </a:defRPr>
            </a:lvl6pPr>
            <a:lvl7pPr marL="2978635" indent="-229126" eaLnBrk="0" fontAlgn="base" hangingPunct="0">
              <a:spcBef>
                <a:spcPct val="0"/>
              </a:spcBef>
              <a:spcAft>
                <a:spcPct val="0"/>
              </a:spcAft>
              <a:defRPr>
                <a:solidFill>
                  <a:schemeClr val="tx1"/>
                </a:solidFill>
                <a:latin typeface="Times New Roman" pitchFamily="18" charset="0"/>
                <a:cs typeface="Arial" charset="0"/>
              </a:defRPr>
            </a:lvl7pPr>
            <a:lvl8pPr marL="3436887" indent="-229126" eaLnBrk="0" fontAlgn="base" hangingPunct="0">
              <a:spcBef>
                <a:spcPct val="0"/>
              </a:spcBef>
              <a:spcAft>
                <a:spcPct val="0"/>
              </a:spcAft>
              <a:defRPr>
                <a:solidFill>
                  <a:schemeClr val="tx1"/>
                </a:solidFill>
                <a:latin typeface="Times New Roman" pitchFamily="18" charset="0"/>
                <a:cs typeface="Arial" charset="0"/>
              </a:defRPr>
            </a:lvl8pPr>
            <a:lvl9pPr marL="3895138" indent="-229126"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BBED0B9F-D8B9-447B-8C6C-CE4DC2915D14}" type="slidenum">
              <a:rPr lang="es-ES">
                <a:solidFill>
                  <a:prstClr val="black"/>
                </a:solidFill>
                <a:latin typeface="Arial" charset="0"/>
              </a:rPr>
              <a:pPr eaLnBrk="1" hangingPunct="1"/>
              <a:t>9</a:t>
            </a:fld>
            <a:endParaRPr lang="es-ES">
              <a:solidFill>
                <a:prstClr val="black"/>
              </a:solidFill>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9CD3250-ED47-4713-85B2-FFA9C8B2FAF5}" type="slidenum">
              <a:rPr lang="es-CL" smtClean="0"/>
              <a:t>14</a:t>
            </a:fld>
            <a:endParaRPr lang="es-CL"/>
          </a:p>
        </p:txBody>
      </p:sp>
    </p:spTree>
    <p:extLst>
      <p:ext uri="{BB962C8B-B14F-4D97-AF65-F5344CB8AC3E}">
        <p14:creationId xmlns:p14="http://schemas.microsoft.com/office/powerpoint/2010/main" val="692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65" indent="-291601" eaLnBrk="0" hangingPunct="0">
              <a:defRPr>
                <a:solidFill>
                  <a:schemeClr val="tx1"/>
                </a:solidFill>
                <a:latin typeface="Arial" charset="0"/>
              </a:defRPr>
            </a:lvl2pPr>
            <a:lvl3pPr marL="1166408" indent="-233282" eaLnBrk="0" hangingPunct="0">
              <a:defRPr>
                <a:solidFill>
                  <a:schemeClr val="tx1"/>
                </a:solidFill>
                <a:latin typeface="Arial" charset="0"/>
              </a:defRPr>
            </a:lvl3pPr>
            <a:lvl4pPr marL="1632971" indent="-233282" eaLnBrk="0" hangingPunct="0">
              <a:defRPr>
                <a:solidFill>
                  <a:schemeClr val="tx1"/>
                </a:solidFill>
                <a:latin typeface="Arial" charset="0"/>
              </a:defRPr>
            </a:lvl4pPr>
            <a:lvl5pPr marL="2099533" indent="-233282" eaLnBrk="0" hangingPunct="0">
              <a:defRPr>
                <a:solidFill>
                  <a:schemeClr val="tx1"/>
                </a:solidFill>
                <a:latin typeface="Arial" charset="0"/>
              </a:defRPr>
            </a:lvl5pPr>
            <a:lvl6pPr marL="2566097" indent="-233282" eaLnBrk="0" fontAlgn="base" hangingPunct="0">
              <a:spcBef>
                <a:spcPct val="0"/>
              </a:spcBef>
              <a:spcAft>
                <a:spcPct val="0"/>
              </a:spcAft>
              <a:defRPr>
                <a:solidFill>
                  <a:schemeClr val="tx1"/>
                </a:solidFill>
                <a:latin typeface="Arial" charset="0"/>
              </a:defRPr>
            </a:lvl6pPr>
            <a:lvl7pPr marL="3032659" indent="-233282" eaLnBrk="0" fontAlgn="base" hangingPunct="0">
              <a:spcBef>
                <a:spcPct val="0"/>
              </a:spcBef>
              <a:spcAft>
                <a:spcPct val="0"/>
              </a:spcAft>
              <a:defRPr>
                <a:solidFill>
                  <a:schemeClr val="tx1"/>
                </a:solidFill>
                <a:latin typeface="Arial" charset="0"/>
              </a:defRPr>
            </a:lvl7pPr>
            <a:lvl8pPr marL="3499223" indent="-233282" eaLnBrk="0" fontAlgn="base" hangingPunct="0">
              <a:spcBef>
                <a:spcPct val="0"/>
              </a:spcBef>
              <a:spcAft>
                <a:spcPct val="0"/>
              </a:spcAft>
              <a:defRPr>
                <a:solidFill>
                  <a:schemeClr val="tx1"/>
                </a:solidFill>
                <a:latin typeface="Arial" charset="0"/>
              </a:defRPr>
            </a:lvl8pPr>
            <a:lvl9pPr marL="3965785" indent="-233282" eaLnBrk="0" fontAlgn="base" hangingPunct="0">
              <a:spcBef>
                <a:spcPct val="0"/>
              </a:spcBef>
              <a:spcAft>
                <a:spcPct val="0"/>
              </a:spcAft>
              <a:defRPr>
                <a:solidFill>
                  <a:schemeClr val="tx1"/>
                </a:solidFill>
                <a:latin typeface="Arial" charset="0"/>
              </a:defRPr>
            </a:lvl9pPr>
          </a:lstStyle>
          <a:p>
            <a:pPr eaLnBrk="1" hangingPunct="1"/>
            <a:fld id="{C7F00AC3-6651-4F04-A4C6-90CE980F8574}" type="slidenum">
              <a:rPr lang="es-ES" smtClean="0"/>
              <a:pPr eaLnBrk="1" hangingPunct="1"/>
              <a:t>18</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65" indent="-291601" eaLnBrk="0" hangingPunct="0">
              <a:defRPr>
                <a:solidFill>
                  <a:schemeClr val="tx1"/>
                </a:solidFill>
                <a:latin typeface="Arial" charset="0"/>
              </a:defRPr>
            </a:lvl2pPr>
            <a:lvl3pPr marL="1166408" indent="-233282" eaLnBrk="0" hangingPunct="0">
              <a:defRPr>
                <a:solidFill>
                  <a:schemeClr val="tx1"/>
                </a:solidFill>
                <a:latin typeface="Arial" charset="0"/>
              </a:defRPr>
            </a:lvl3pPr>
            <a:lvl4pPr marL="1632971" indent="-233282" eaLnBrk="0" hangingPunct="0">
              <a:defRPr>
                <a:solidFill>
                  <a:schemeClr val="tx1"/>
                </a:solidFill>
                <a:latin typeface="Arial" charset="0"/>
              </a:defRPr>
            </a:lvl4pPr>
            <a:lvl5pPr marL="2099533" indent="-233282" eaLnBrk="0" hangingPunct="0">
              <a:defRPr>
                <a:solidFill>
                  <a:schemeClr val="tx1"/>
                </a:solidFill>
                <a:latin typeface="Arial" charset="0"/>
              </a:defRPr>
            </a:lvl5pPr>
            <a:lvl6pPr marL="2566097" indent="-233282" eaLnBrk="0" fontAlgn="base" hangingPunct="0">
              <a:spcBef>
                <a:spcPct val="0"/>
              </a:spcBef>
              <a:spcAft>
                <a:spcPct val="0"/>
              </a:spcAft>
              <a:defRPr>
                <a:solidFill>
                  <a:schemeClr val="tx1"/>
                </a:solidFill>
                <a:latin typeface="Arial" charset="0"/>
              </a:defRPr>
            </a:lvl6pPr>
            <a:lvl7pPr marL="3032659" indent="-233282" eaLnBrk="0" fontAlgn="base" hangingPunct="0">
              <a:spcBef>
                <a:spcPct val="0"/>
              </a:spcBef>
              <a:spcAft>
                <a:spcPct val="0"/>
              </a:spcAft>
              <a:defRPr>
                <a:solidFill>
                  <a:schemeClr val="tx1"/>
                </a:solidFill>
                <a:latin typeface="Arial" charset="0"/>
              </a:defRPr>
            </a:lvl7pPr>
            <a:lvl8pPr marL="3499223" indent="-233282" eaLnBrk="0" fontAlgn="base" hangingPunct="0">
              <a:spcBef>
                <a:spcPct val="0"/>
              </a:spcBef>
              <a:spcAft>
                <a:spcPct val="0"/>
              </a:spcAft>
              <a:defRPr>
                <a:solidFill>
                  <a:schemeClr val="tx1"/>
                </a:solidFill>
                <a:latin typeface="Arial" charset="0"/>
              </a:defRPr>
            </a:lvl8pPr>
            <a:lvl9pPr marL="3965785" indent="-233282" eaLnBrk="0" fontAlgn="base" hangingPunct="0">
              <a:spcBef>
                <a:spcPct val="0"/>
              </a:spcBef>
              <a:spcAft>
                <a:spcPct val="0"/>
              </a:spcAft>
              <a:defRPr>
                <a:solidFill>
                  <a:schemeClr val="tx1"/>
                </a:solidFill>
                <a:latin typeface="Arial" charset="0"/>
              </a:defRPr>
            </a:lvl9pPr>
          </a:lstStyle>
          <a:p>
            <a:pPr eaLnBrk="1" hangingPunct="1"/>
            <a:fld id="{67D10C7E-F265-4EA8-AFC1-893943174F20}" type="slidenum">
              <a:rPr lang="es-CL" smtClean="0"/>
              <a:pPr eaLnBrk="1" hangingPunct="1"/>
              <a:t>19</a:t>
            </a:fld>
            <a:endParaRPr lang="es-C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C5BCAA22-FB2D-4294-BC0B-FF393CE8E08F}" type="datetimeFigureOut">
              <a:rPr lang="es-CL" smtClean="0"/>
              <a:t>21-08-2013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BD9E164-1044-4637-AF99-AFE2EE27D302}" type="slidenum">
              <a:rPr lang="es-CL" smtClean="0"/>
              <a:t>‹Nº›</a:t>
            </a:fld>
            <a:endParaRPr lang="es-CL"/>
          </a:p>
        </p:txBody>
      </p:sp>
    </p:spTree>
    <p:extLst>
      <p:ext uri="{BB962C8B-B14F-4D97-AF65-F5344CB8AC3E}">
        <p14:creationId xmlns:p14="http://schemas.microsoft.com/office/powerpoint/2010/main" val="3402731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C5BCAA22-FB2D-4294-BC0B-FF393CE8E08F}" type="datetimeFigureOut">
              <a:rPr lang="es-CL" smtClean="0"/>
              <a:t>21-08-2013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BD9E164-1044-4637-AF99-AFE2EE27D302}" type="slidenum">
              <a:rPr lang="es-CL" smtClean="0"/>
              <a:t>‹Nº›</a:t>
            </a:fld>
            <a:endParaRPr lang="es-CL"/>
          </a:p>
        </p:txBody>
      </p:sp>
    </p:spTree>
    <p:extLst>
      <p:ext uri="{BB962C8B-B14F-4D97-AF65-F5344CB8AC3E}">
        <p14:creationId xmlns:p14="http://schemas.microsoft.com/office/powerpoint/2010/main" val="237591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C5BCAA22-FB2D-4294-BC0B-FF393CE8E08F}" type="datetimeFigureOut">
              <a:rPr lang="es-CL" smtClean="0"/>
              <a:t>21-08-2013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BD9E164-1044-4637-AF99-AFE2EE27D302}" type="slidenum">
              <a:rPr lang="es-CL" smtClean="0"/>
              <a:t>‹Nº›</a:t>
            </a:fld>
            <a:endParaRPr lang="es-CL"/>
          </a:p>
        </p:txBody>
      </p:sp>
    </p:spTree>
    <p:extLst>
      <p:ext uri="{BB962C8B-B14F-4D97-AF65-F5344CB8AC3E}">
        <p14:creationId xmlns:p14="http://schemas.microsoft.com/office/powerpoint/2010/main" val="4159147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58371" name="Rectangle 2"/>
          <p:cNvSpPr>
            <a:spLocks noGrp="1" noChangeArrowheads="1"/>
          </p:cNvSpPr>
          <p:nvPr>
            <p:ph type="ctrTitle"/>
          </p:nvPr>
        </p:nvSpPr>
        <p:spPr>
          <a:xfrm>
            <a:off x="685800" y="2030413"/>
            <a:ext cx="7772400" cy="1470025"/>
          </a:xfrm>
        </p:spPr>
        <p:txBody>
          <a:bodyPr anchor="b"/>
          <a:lstStyle>
            <a:lvl1pPr>
              <a:defRPr sz="3200" smtClean="0"/>
            </a:lvl1pPr>
          </a:lstStyle>
          <a:p>
            <a:r>
              <a:rPr lang="en-US" smtClean="0"/>
              <a:t>Click to edit Master title style</a:t>
            </a:r>
          </a:p>
        </p:txBody>
      </p:sp>
      <p:sp>
        <p:nvSpPr>
          <p:cNvPr id="58372" name="Rectangle 3"/>
          <p:cNvSpPr>
            <a:spLocks noGrp="1" noChangeArrowheads="1"/>
          </p:cNvSpPr>
          <p:nvPr>
            <p:ph type="subTitle" idx="1"/>
          </p:nvPr>
        </p:nvSpPr>
        <p:spPr>
          <a:xfrm>
            <a:off x="685800" y="3652838"/>
            <a:ext cx="7791450" cy="995362"/>
          </a:xfrm>
        </p:spPr>
        <p:txBody>
          <a:bodyPr/>
          <a:lstStyle>
            <a:lvl1pPr marL="0" indent="0">
              <a:buFontTx/>
              <a:buNone/>
              <a:defRPr sz="2400" smtClean="0"/>
            </a:lvl1pPr>
          </a:lstStyle>
          <a:p>
            <a:r>
              <a:rPr lang="en-US" smtClean="0"/>
              <a:t>Click to edit Master subtitle style</a:t>
            </a:r>
          </a:p>
        </p:txBody>
      </p:sp>
    </p:spTree>
    <p:extLst>
      <p:ext uri="{BB962C8B-B14F-4D97-AF65-F5344CB8AC3E}">
        <p14:creationId xmlns:p14="http://schemas.microsoft.com/office/powerpoint/2010/main" val="2387836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F8CC6947-5CE6-4795-BDD8-78AC792DC648}" type="slidenum">
              <a:rPr lang="en-US">
                <a:solidFill>
                  <a:srgbClr val="003145"/>
                </a:solidFill>
              </a:rPr>
              <a:pPr>
                <a:defRPr/>
              </a:pPr>
              <a:t>‹Nº›</a:t>
            </a:fld>
            <a:endParaRPr lang="en-US">
              <a:solidFill>
                <a:srgbClr val="003145"/>
              </a:solidFill>
            </a:endParaRPr>
          </a:p>
        </p:txBody>
      </p:sp>
    </p:spTree>
    <p:extLst>
      <p:ext uri="{BB962C8B-B14F-4D97-AF65-F5344CB8AC3E}">
        <p14:creationId xmlns:p14="http://schemas.microsoft.com/office/powerpoint/2010/main" val="3422900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29629DB1-325F-4F92-9D45-2B601AA1CAA6}" type="slidenum">
              <a:rPr lang="en-US">
                <a:solidFill>
                  <a:srgbClr val="003145"/>
                </a:solidFill>
              </a:rPr>
              <a:pPr>
                <a:defRPr/>
              </a:pPr>
              <a:t>‹Nº›</a:t>
            </a:fld>
            <a:endParaRPr lang="en-US">
              <a:solidFill>
                <a:srgbClr val="003145"/>
              </a:solidFill>
            </a:endParaRPr>
          </a:p>
        </p:txBody>
      </p:sp>
    </p:spTree>
    <p:extLst>
      <p:ext uri="{BB962C8B-B14F-4D97-AF65-F5344CB8AC3E}">
        <p14:creationId xmlns:p14="http://schemas.microsoft.com/office/powerpoint/2010/main" val="1691270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8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4478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E3B78015-6226-4FEF-A4B1-AF3BDCB7B5AA}" type="slidenum">
              <a:rPr lang="en-US">
                <a:solidFill>
                  <a:srgbClr val="003145"/>
                </a:solidFill>
              </a:rPr>
              <a:pPr>
                <a:defRPr/>
              </a:pPr>
              <a:t>‹Nº›</a:t>
            </a:fld>
            <a:endParaRPr lang="en-US">
              <a:solidFill>
                <a:srgbClr val="003145"/>
              </a:solidFill>
            </a:endParaRPr>
          </a:p>
        </p:txBody>
      </p:sp>
    </p:spTree>
    <p:extLst>
      <p:ext uri="{BB962C8B-B14F-4D97-AF65-F5344CB8AC3E}">
        <p14:creationId xmlns:p14="http://schemas.microsoft.com/office/powerpoint/2010/main" val="2367674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4DC3AC39-10D4-4B25-8DF8-43377D36428F}" type="slidenum">
              <a:rPr lang="en-US">
                <a:solidFill>
                  <a:srgbClr val="003145"/>
                </a:solidFill>
              </a:rPr>
              <a:pPr>
                <a:defRPr/>
              </a:pPr>
              <a:t>‹Nº›</a:t>
            </a:fld>
            <a:endParaRPr lang="en-US">
              <a:solidFill>
                <a:srgbClr val="003145"/>
              </a:solidFill>
            </a:endParaRPr>
          </a:p>
        </p:txBody>
      </p:sp>
    </p:spTree>
    <p:extLst>
      <p:ext uri="{BB962C8B-B14F-4D97-AF65-F5344CB8AC3E}">
        <p14:creationId xmlns:p14="http://schemas.microsoft.com/office/powerpoint/2010/main" val="3607770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37F06FAA-8B81-4617-9654-9CE67A1F58CD}" type="slidenum">
              <a:rPr lang="en-US">
                <a:solidFill>
                  <a:srgbClr val="003145"/>
                </a:solidFill>
              </a:rPr>
              <a:pPr>
                <a:defRPr/>
              </a:pPr>
              <a:t>‹Nº›</a:t>
            </a:fld>
            <a:endParaRPr lang="en-US">
              <a:solidFill>
                <a:srgbClr val="003145"/>
              </a:solidFill>
            </a:endParaRPr>
          </a:p>
        </p:txBody>
      </p:sp>
    </p:spTree>
    <p:extLst>
      <p:ext uri="{BB962C8B-B14F-4D97-AF65-F5344CB8AC3E}">
        <p14:creationId xmlns:p14="http://schemas.microsoft.com/office/powerpoint/2010/main" val="1806692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8EBAE75-ED69-479F-BDC5-F6035402EAAD}" type="slidenum">
              <a:rPr lang="en-US">
                <a:solidFill>
                  <a:srgbClr val="003145"/>
                </a:solidFill>
              </a:rPr>
              <a:pPr>
                <a:defRPr/>
              </a:pPr>
              <a:t>‹Nº›</a:t>
            </a:fld>
            <a:endParaRPr lang="en-US">
              <a:solidFill>
                <a:srgbClr val="003145"/>
              </a:solidFill>
            </a:endParaRPr>
          </a:p>
        </p:txBody>
      </p:sp>
    </p:spTree>
    <p:extLst>
      <p:ext uri="{BB962C8B-B14F-4D97-AF65-F5344CB8AC3E}">
        <p14:creationId xmlns:p14="http://schemas.microsoft.com/office/powerpoint/2010/main" val="2281493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ED0E9567-3431-44CF-8CE2-B5919D33AAA2}" type="slidenum">
              <a:rPr lang="en-US">
                <a:solidFill>
                  <a:srgbClr val="003145"/>
                </a:solidFill>
              </a:rPr>
              <a:pPr>
                <a:defRPr/>
              </a:pPr>
              <a:t>‹Nº›</a:t>
            </a:fld>
            <a:endParaRPr lang="en-US">
              <a:solidFill>
                <a:srgbClr val="003145"/>
              </a:solidFill>
            </a:endParaRPr>
          </a:p>
        </p:txBody>
      </p:sp>
    </p:spTree>
    <p:extLst>
      <p:ext uri="{BB962C8B-B14F-4D97-AF65-F5344CB8AC3E}">
        <p14:creationId xmlns:p14="http://schemas.microsoft.com/office/powerpoint/2010/main" val="136977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C5BCAA22-FB2D-4294-BC0B-FF393CE8E08F}" type="datetimeFigureOut">
              <a:rPr lang="es-CL" smtClean="0"/>
              <a:t>21-08-2013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BD9E164-1044-4637-AF99-AFE2EE27D302}" type="slidenum">
              <a:rPr lang="es-CL" smtClean="0"/>
              <a:t>‹Nº›</a:t>
            </a:fld>
            <a:endParaRPr lang="es-CL"/>
          </a:p>
        </p:txBody>
      </p:sp>
    </p:spTree>
    <p:extLst>
      <p:ext uri="{BB962C8B-B14F-4D97-AF65-F5344CB8AC3E}">
        <p14:creationId xmlns:p14="http://schemas.microsoft.com/office/powerpoint/2010/main" val="3784765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24D6857-1E9C-437D-B938-3922369A7F0F}" type="slidenum">
              <a:rPr lang="en-US">
                <a:solidFill>
                  <a:srgbClr val="003145"/>
                </a:solidFill>
              </a:rPr>
              <a:pPr>
                <a:defRPr/>
              </a:pPr>
              <a:t>‹Nº›</a:t>
            </a:fld>
            <a:endParaRPr lang="en-US">
              <a:solidFill>
                <a:srgbClr val="003145"/>
              </a:solidFill>
            </a:endParaRPr>
          </a:p>
        </p:txBody>
      </p:sp>
    </p:spTree>
    <p:extLst>
      <p:ext uri="{BB962C8B-B14F-4D97-AF65-F5344CB8AC3E}">
        <p14:creationId xmlns:p14="http://schemas.microsoft.com/office/powerpoint/2010/main" val="2792893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E749896A-E39D-4E74-978A-638AEC433159}" type="slidenum">
              <a:rPr lang="en-US">
                <a:solidFill>
                  <a:srgbClr val="003145"/>
                </a:solidFill>
              </a:rPr>
              <a:pPr>
                <a:defRPr/>
              </a:pPr>
              <a:t>‹Nº›</a:t>
            </a:fld>
            <a:endParaRPr lang="en-US">
              <a:solidFill>
                <a:srgbClr val="003145"/>
              </a:solidFill>
            </a:endParaRPr>
          </a:p>
        </p:txBody>
      </p:sp>
    </p:spTree>
    <p:extLst>
      <p:ext uri="{BB962C8B-B14F-4D97-AF65-F5344CB8AC3E}">
        <p14:creationId xmlns:p14="http://schemas.microsoft.com/office/powerpoint/2010/main" val="1236700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9063" y="501650"/>
            <a:ext cx="2065337" cy="5746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501650"/>
            <a:ext cx="6043613" cy="574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40198E6B-F068-40A7-A7B8-288CFD783EA5}" type="slidenum">
              <a:rPr lang="en-US">
                <a:solidFill>
                  <a:srgbClr val="003145"/>
                </a:solidFill>
              </a:rPr>
              <a:pPr>
                <a:defRPr/>
              </a:pPr>
              <a:t>‹Nº›</a:t>
            </a:fld>
            <a:endParaRPr lang="en-US">
              <a:solidFill>
                <a:srgbClr val="003145"/>
              </a:solidFill>
            </a:endParaRPr>
          </a:p>
        </p:txBody>
      </p:sp>
    </p:spTree>
    <p:extLst>
      <p:ext uri="{BB962C8B-B14F-4D97-AF65-F5344CB8AC3E}">
        <p14:creationId xmlns:p14="http://schemas.microsoft.com/office/powerpoint/2010/main" val="2198962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73050" y="501650"/>
            <a:ext cx="666115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447800"/>
            <a:ext cx="8153400" cy="4800600"/>
          </a:xfrm>
        </p:spPr>
        <p:txBody>
          <a:bodyPr/>
          <a:lstStyle/>
          <a:p>
            <a:pPr lvl="0"/>
            <a:endParaRPr lang="en-US" noProof="0"/>
          </a:p>
        </p:txBody>
      </p:sp>
      <p:sp>
        <p:nvSpPr>
          <p:cNvPr id="4" name="Slide Number Placeholder 5"/>
          <p:cNvSpPr>
            <a:spLocks noGrp="1"/>
          </p:cNvSpPr>
          <p:nvPr>
            <p:ph type="sldNum" sz="quarter" idx="10"/>
          </p:nvPr>
        </p:nvSpPr>
        <p:spPr/>
        <p:txBody>
          <a:bodyPr/>
          <a:lstStyle>
            <a:lvl1pPr>
              <a:defRPr/>
            </a:lvl1pPr>
          </a:lstStyle>
          <a:p>
            <a:pPr>
              <a:defRPr/>
            </a:pPr>
            <a:fld id="{4F13E70B-E04B-4CC8-AA37-77233C20BE71}" type="slidenum">
              <a:rPr lang="en-US">
                <a:solidFill>
                  <a:srgbClr val="003145"/>
                </a:solidFill>
              </a:rPr>
              <a:pPr>
                <a:defRPr/>
              </a:pPr>
              <a:t>‹Nº›</a:t>
            </a:fld>
            <a:endParaRPr lang="en-US">
              <a:solidFill>
                <a:srgbClr val="003145"/>
              </a:solidFill>
            </a:endParaRPr>
          </a:p>
        </p:txBody>
      </p:sp>
    </p:spTree>
    <p:extLst>
      <p:ext uri="{BB962C8B-B14F-4D97-AF65-F5344CB8AC3E}">
        <p14:creationId xmlns:p14="http://schemas.microsoft.com/office/powerpoint/2010/main" val="969864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273050" y="501650"/>
            <a:ext cx="6661150" cy="8382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381000" y="1752600"/>
            <a:ext cx="4000500" cy="2171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533900" y="1752600"/>
            <a:ext cx="4000500" cy="2171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381000" y="4076700"/>
            <a:ext cx="4000500" cy="2171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533900" y="4076700"/>
            <a:ext cx="4000500" cy="2171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Slide Number Placeholder 5"/>
          <p:cNvSpPr>
            <a:spLocks noGrp="1"/>
          </p:cNvSpPr>
          <p:nvPr>
            <p:ph type="sldNum" sz="quarter" idx="10"/>
          </p:nvPr>
        </p:nvSpPr>
        <p:spPr/>
        <p:txBody>
          <a:bodyPr/>
          <a:lstStyle>
            <a:lvl1pPr>
              <a:defRPr/>
            </a:lvl1pPr>
          </a:lstStyle>
          <a:p>
            <a:pPr>
              <a:defRPr/>
            </a:pPr>
            <a:fld id="{AE0EE975-C460-47AB-8309-8D848B7A7AF4}" type="slidenum">
              <a:rPr lang="en-US">
                <a:solidFill>
                  <a:srgbClr val="003145"/>
                </a:solidFill>
              </a:rPr>
              <a:pPr>
                <a:defRPr/>
              </a:pPr>
              <a:t>‹Nº›</a:t>
            </a:fld>
            <a:endParaRPr lang="en-US">
              <a:solidFill>
                <a:srgbClr val="003145"/>
              </a:solidFill>
            </a:endParaRPr>
          </a:p>
        </p:txBody>
      </p:sp>
    </p:spTree>
    <p:extLst>
      <p:ext uri="{BB962C8B-B14F-4D97-AF65-F5344CB8AC3E}">
        <p14:creationId xmlns:p14="http://schemas.microsoft.com/office/powerpoint/2010/main" val="54674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5BCAA22-FB2D-4294-BC0B-FF393CE8E08F}" type="datetimeFigureOut">
              <a:rPr lang="es-CL" smtClean="0"/>
              <a:t>21-08-2013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BD9E164-1044-4637-AF99-AFE2EE27D302}" type="slidenum">
              <a:rPr lang="es-CL" smtClean="0"/>
              <a:t>‹Nº›</a:t>
            </a:fld>
            <a:endParaRPr lang="es-CL"/>
          </a:p>
        </p:txBody>
      </p:sp>
    </p:spTree>
    <p:extLst>
      <p:ext uri="{BB962C8B-B14F-4D97-AF65-F5344CB8AC3E}">
        <p14:creationId xmlns:p14="http://schemas.microsoft.com/office/powerpoint/2010/main" val="2056395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C5BCAA22-FB2D-4294-BC0B-FF393CE8E08F}" type="datetimeFigureOut">
              <a:rPr lang="es-CL" smtClean="0"/>
              <a:t>21-08-2013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BBD9E164-1044-4637-AF99-AFE2EE27D302}" type="slidenum">
              <a:rPr lang="es-CL" smtClean="0"/>
              <a:t>‹Nº›</a:t>
            </a:fld>
            <a:endParaRPr lang="es-CL"/>
          </a:p>
        </p:txBody>
      </p:sp>
    </p:spTree>
    <p:extLst>
      <p:ext uri="{BB962C8B-B14F-4D97-AF65-F5344CB8AC3E}">
        <p14:creationId xmlns:p14="http://schemas.microsoft.com/office/powerpoint/2010/main" val="161490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C5BCAA22-FB2D-4294-BC0B-FF393CE8E08F}" type="datetimeFigureOut">
              <a:rPr lang="es-CL" smtClean="0"/>
              <a:t>21-08-2013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BBD9E164-1044-4637-AF99-AFE2EE27D302}" type="slidenum">
              <a:rPr lang="es-CL" smtClean="0"/>
              <a:t>‹Nº›</a:t>
            </a:fld>
            <a:endParaRPr lang="es-CL"/>
          </a:p>
        </p:txBody>
      </p:sp>
    </p:spTree>
    <p:extLst>
      <p:ext uri="{BB962C8B-B14F-4D97-AF65-F5344CB8AC3E}">
        <p14:creationId xmlns:p14="http://schemas.microsoft.com/office/powerpoint/2010/main" val="410210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C5BCAA22-FB2D-4294-BC0B-FF393CE8E08F}" type="datetimeFigureOut">
              <a:rPr lang="es-CL" smtClean="0"/>
              <a:t>21-08-2013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BBD9E164-1044-4637-AF99-AFE2EE27D302}" type="slidenum">
              <a:rPr lang="es-CL" smtClean="0"/>
              <a:t>‹Nº›</a:t>
            </a:fld>
            <a:endParaRPr lang="es-CL"/>
          </a:p>
        </p:txBody>
      </p:sp>
    </p:spTree>
    <p:extLst>
      <p:ext uri="{BB962C8B-B14F-4D97-AF65-F5344CB8AC3E}">
        <p14:creationId xmlns:p14="http://schemas.microsoft.com/office/powerpoint/2010/main" val="3908478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5BCAA22-FB2D-4294-BC0B-FF393CE8E08F}" type="datetimeFigureOut">
              <a:rPr lang="es-CL" smtClean="0"/>
              <a:t>21-08-2013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BBD9E164-1044-4637-AF99-AFE2EE27D302}" type="slidenum">
              <a:rPr lang="es-CL" smtClean="0"/>
              <a:t>‹Nº›</a:t>
            </a:fld>
            <a:endParaRPr lang="es-CL"/>
          </a:p>
        </p:txBody>
      </p:sp>
    </p:spTree>
    <p:extLst>
      <p:ext uri="{BB962C8B-B14F-4D97-AF65-F5344CB8AC3E}">
        <p14:creationId xmlns:p14="http://schemas.microsoft.com/office/powerpoint/2010/main" val="2951635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5BCAA22-FB2D-4294-BC0B-FF393CE8E08F}" type="datetimeFigureOut">
              <a:rPr lang="es-CL" smtClean="0"/>
              <a:t>21-08-2013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BBD9E164-1044-4637-AF99-AFE2EE27D302}" type="slidenum">
              <a:rPr lang="es-CL" smtClean="0"/>
              <a:t>‹Nº›</a:t>
            </a:fld>
            <a:endParaRPr lang="es-CL"/>
          </a:p>
        </p:txBody>
      </p:sp>
    </p:spTree>
    <p:extLst>
      <p:ext uri="{BB962C8B-B14F-4D97-AF65-F5344CB8AC3E}">
        <p14:creationId xmlns:p14="http://schemas.microsoft.com/office/powerpoint/2010/main" val="2705449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5BCAA22-FB2D-4294-BC0B-FF393CE8E08F}" type="datetimeFigureOut">
              <a:rPr lang="es-CL" smtClean="0"/>
              <a:t>21-08-2013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BBD9E164-1044-4637-AF99-AFE2EE27D302}" type="slidenum">
              <a:rPr lang="es-CL" smtClean="0"/>
              <a:t>‹Nº›</a:t>
            </a:fld>
            <a:endParaRPr lang="es-CL"/>
          </a:p>
        </p:txBody>
      </p:sp>
    </p:spTree>
    <p:extLst>
      <p:ext uri="{BB962C8B-B14F-4D97-AF65-F5344CB8AC3E}">
        <p14:creationId xmlns:p14="http://schemas.microsoft.com/office/powerpoint/2010/main" val="366782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CAA22-FB2D-4294-BC0B-FF393CE8E08F}" type="datetimeFigureOut">
              <a:rPr lang="es-CL" smtClean="0"/>
              <a:t>21-08-2013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9E164-1044-4637-AF99-AFE2EE27D302}" type="slidenum">
              <a:rPr lang="es-CL" smtClean="0"/>
              <a:t>‹Nº›</a:t>
            </a:fld>
            <a:endParaRPr lang="es-CL"/>
          </a:p>
        </p:txBody>
      </p:sp>
    </p:spTree>
    <p:extLst>
      <p:ext uri="{BB962C8B-B14F-4D97-AF65-F5344CB8AC3E}">
        <p14:creationId xmlns:p14="http://schemas.microsoft.com/office/powerpoint/2010/main" val="3603920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1"/>
          <p:cNvSpPr>
            <a:spLocks noChangeArrowheads="1"/>
          </p:cNvSpPr>
          <p:nvPr userDrawn="1"/>
        </p:nvSpPr>
        <p:spPr bwMode="auto">
          <a:xfrm>
            <a:off x="0" y="6807200"/>
            <a:ext cx="9144000" cy="50800"/>
          </a:xfrm>
          <a:prstGeom prst="rect">
            <a:avLst/>
          </a:prstGeom>
          <a:solidFill>
            <a:srgbClr val="4C72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defRPr/>
            </a:pPr>
            <a:endParaRPr lang="es-CL" smtClean="0">
              <a:solidFill>
                <a:srgbClr val="003145"/>
              </a:solidFill>
            </a:endParaRPr>
          </a:p>
        </p:txBody>
      </p:sp>
      <p:sp>
        <p:nvSpPr>
          <p:cNvPr id="1027" name="Rectangle 2"/>
          <p:cNvSpPr>
            <a:spLocks noGrp="1" noChangeArrowheads="1"/>
          </p:cNvSpPr>
          <p:nvPr>
            <p:ph type="title"/>
          </p:nvPr>
        </p:nvSpPr>
        <p:spPr bwMode="auto">
          <a:xfrm>
            <a:off x="273050" y="501650"/>
            <a:ext cx="66611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81000" y="1752600"/>
            <a:ext cx="815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67725" y="6578600"/>
            <a:ext cx="676275" cy="2603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lvl1pPr>
          </a:lstStyle>
          <a:p>
            <a:pPr fontAlgn="base">
              <a:spcBef>
                <a:spcPct val="0"/>
              </a:spcBef>
              <a:spcAft>
                <a:spcPct val="0"/>
              </a:spcAft>
              <a:defRPr/>
            </a:pPr>
            <a:fld id="{8E0804DC-57E9-4528-AB59-FBF1DB01C16B}" type="slidenum">
              <a:rPr lang="en-US">
                <a:solidFill>
                  <a:srgbClr val="003145"/>
                </a:solidFill>
              </a:rPr>
              <a:pPr fontAlgn="base">
                <a:spcBef>
                  <a:spcPct val="0"/>
                </a:spcBef>
                <a:spcAft>
                  <a:spcPct val="0"/>
                </a:spcAft>
                <a:defRPr/>
              </a:pPr>
              <a:t>‹Nº›</a:t>
            </a:fld>
            <a:endParaRPr lang="en-US">
              <a:solidFill>
                <a:srgbClr val="003145"/>
              </a:solidFill>
            </a:endParaRPr>
          </a:p>
        </p:txBody>
      </p:sp>
    </p:spTree>
    <p:extLst>
      <p:ext uri="{BB962C8B-B14F-4D97-AF65-F5344CB8AC3E}">
        <p14:creationId xmlns:p14="http://schemas.microsoft.com/office/powerpoint/2010/main" val="1106217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spcBef>
          <a:spcPct val="0"/>
        </a:spcBef>
        <a:spcAft>
          <a:spcPct val="0"/>
        </a:spcAft>
        <a:defRPr sz="2200" b="1">
          <a:solidFill>
            <a:srgbClr val="4B721D"/>
          </a:solidFill>
          <a:latin typeface="+mj-lt"/>
          <a:ea typeface="MS PGothic" pitchFamily="34" charset="-128"/>
          <a:cs typeface="+mj-cs"/>
        </a:defRPr>
      </a:lvl1pPr>
      <a:lvl2pPr algn="l" rtl="0" eaLnBrk="0" fontAlgn="base" hangingPunct="0">
        <a:spcBef>
          <a:spcPct val="0"/>
        </a:spcBef>
        <a:spcAft>
          <a:spcPct val="0"/>
        </a:spcAft>
        <a:defRPr sz="2200" b="1">
          <a:solidFill>
            <a:srgbClr val="4B721D"/>
          </a:solidFill>
          <a:latin typeface="Arial" charset="0"/>
          <a:ea typeface="MS PGothic" pitchFamily="34" charset="-128"/>
        </a:defRPr>
      </a:lvl2pPr>
      <a:lvl3pPr algn="l" rtl="0" eaLnBrk="0" fontAlgn="base" hangingPunct="0">
        <a:spcBef>
          <a:spcPct val="0"/>
        </a:spcBef>
        <a:spcAft>
          <a:spcPct val="0"/>
        </a:spcAft>
        <a:defRPr sz="2200" b="1">
          <a:solidFill>
            <a:srgbClr val="4B721D"/>
          </a:solidFill>
          <a:latin typeface="Arial" charset="0"/>
          <a:ea typeface="MS PGothic" pitchFamily="34" charset="-128"/>
        </a:defRPr>
      </a:lvl3pPr>
      <a:lvl4pPr algn="l" rtl="0" eaLnBrk="0" fontAlgn="base" hangingPunct="0">
        <a:spcBef>
          <a:spcPct val="0"/>
        </a:spcBef>
        <a:spcAft>
          <a:spcPct val="0"/>
        </a:spcAft>
        <a:defRPr sz="2200" b="1">
          <a:solidFill>
            <a:srgbClr val="4B721D"/>
          </a:solidFill>
          <a:latin typeface="Arial" charset="0"/>
          <a:ea typeface="MS PGothic" pitchFamily="34" charset="-128"/>
        </a:defRPr>
      </a:lvl4pPr>
      <a:lvl5pPr algn="l" rtl="0" eaLnBrk="0" fontAlgn="base" hangingPunct="0">
        <a:spcBef>
          <a:spcPct val="0"/>
        </a:spcBef>
        <a:spcAft>
          <a:spcPct val="0"/>
        </a:spcAft>
        <a:defRPr sz="2200" b="1">
          <a:solidFill>
            <a:srgbClr val="4B721D"/>
          </a:solidFill>
          <a:latin typeface="Arial" charset="0"/>
          <a:ea typeface="MS PGothic" pitchFamily="34" charset="-128"/>
        </a:defRPr>
      </a:lvl5pPr>
      <a:lvl6pPr marL="457200" algn="l" rtl="0" fontAlgn="base">
        <a:spcBef>
          <a:spcPct val="0"/>
        </a:spcBef>
        <a:spcAft>
          <a:spcPct val="0"/>
        </a:spcAft>
        <a:defRPr sz="2200" b="1">
          <a:solidFill>
            <a:srgbClr val="4B721D"/>
          </a:solidFill>
          <a:latin typeface="Arial" charset="0"/>
          <a:ea typeface="ＭＳ Ｐゴシック" pitchFamily="-112" charset="-128"/>
        </a:defRPr>
      </a:lvl6pPr>
      <a:lvl7pPr marL="914400" algn="l" rtl="0" fontAlgn="base">
        <a:spcBef>
          <a:spcPct val="0"/>
        </a:spcBef>
        <a:spcAft>
          <a:spcPct val="0"/>
        </a:spcAft>
        <a:defRPr sz="2200" b="1">
          <a:solidFill>
            <a:srgbClr val="4B721D"/>
          </a:solidFill>
          <a:latin typeface="Arial" charset="0"/>
          <a:ea typeface="ＭＳ Ｐゴシック" pitchFamily="-112" charset="-128"/>
        </a:defRPr>
      </a:lvl7pPr>
      <a:lvl8pPr marL="1371600" algn="l" rtl="0" fontAlgn="base">
        <a:spcBef>
          <a:spcPct val="0"/>
        </a:spcBef>
        <a:spcAft>
          <a:spcPct val="0"/>
        </a:spcAft>
        <a:defRPr sz="2200" b="1">
          <a:solidFill>
            <a:srgbClr val="4B721D"/>
          </a:solidFill>
          <a:latin typeface="Arial" charset="0"/>
          <a:ea typeface="ＭＳ Ｐゴシック" pitchFamily="-112" charset="-128"/>
        </a:defRPr>
      </a:lvl8pPr>
      <a:lvl9pPr marL="1828800" algn="l" rtl="0" fontAlgn="base">
        <a:spcBef>
          <a:spcPct val="0"/>
        </a:spcBef>
        <a:spcAft>
          <a:spcPct val="0"/>
        </a:spcAft>
        <a:defRPr sz="2200" b="1">
          <a:solidFill>
            <a:srgbClr val="4B721D"/>
          </a:solidFill>
          <a:latin typeface="Arial" charset="0"/>
          <a:ea typeface="ＭＳ Ｐゴシック" pitchFamily="-112" charset="-128"/>
        </a:defRPr>
      </a:lvl9pPr>
    </p:titleStyle>
    <p:bodyStyle>
      <a:lvl1pPr marL="230188" indent="-230188" algn="l" rtl="0" eaLnBrk="0" fontAlgn="base" hangingPunct="0">
        <a:lnSpc>
          <a:spcPct val="90000"/>
        </a:lnSpc>
        <a:spcBef>
          <a:spcPct val="75000"/>
        </a:spcBef>
        <a:spcAft>
          <a:spcPct val="0"/>
        </a:spcAft>
        <a:buChar char="•"/>
        <a:defRPr sz="2000">
          <a:solidFill>
            <a:schemeClr val="tx1"/>
          </a:solidFill>
          <a:latin typeface="+mn-lt"/>
          <a:ea typeface="MS PGothic" pitchFamily="34" charset="-128"/>
          <a:cs typeface="+mn-cs"/>
        </a:defRPr>
      </a:lvl1pPr>
      <a:lvl2pPr marL="569913" indent="-225425" algn="l" rtl="0" eaLnBrk="0" fontAlgn="base" hangingPunct="0">
        <a:lnSpc>
          <a:spcPct val="90000"/>
        </a:lnSpc>
        <a:spcBef>
          <a:spcPct val="50000"/>
        </a:spcBef>
        <a:spcAft>
          <a:spcPct val="0"/>
        </a:spcAft>
        <a:buChar char="–"/>
        <a:defRPr sz="2800">
          <a:solidFill>
            <a:schemeClr val="tx1"/>
          </a:solidFill>
          <a:latin typeface="+mn-lt"/>
          <a:ea typeface="MS PGothic" pitchFamily="34" charset="-128"/>
        </a:defRPr>
      </a:lvl2pPr>
      <a:lvl3pPr marL="858838" indent="-174625" algn="l" rtl="0" eaLnBrk="0" fontAlgn="base" hangingPunct="0">
        <a:lnSpc>
          <a:spcPct val="90000"/>
        </a:lnSpc>
        <a:spcBef>
          <a:spcPct val="25000"/>
        </a:spcBef>
        <a:spcAft>
          <a:spcPct val="0"/>
        </a:spcAft>
        <a:buChar char="•"/>
        <a:defRPr sz="1600">
          <a:solidFill>
            <a:schemeClr val="tx1"/>
          </a:solidFill>
          <a:latin typeface="+mn-lt"/>
          <a:ea typeface="MS PGothic" pitchFamily="34" charset="-128"/>
        </a:defRPr>
      </a:lvl3pPr>
      <a:lvl4pPr marL="1198563" indent="-225425" algn="l" rtl="0" eaLnBrk="0" fontAlgn="base" hangingPunct="0">
        <a:lnSpc>
          <a:spcPct val="90000"/>
        </a:lnSpc>
        <a:spcBef>
          <a:spcPct val="15000"/>
        </a:spcBef>
        <a:spcAft>
          <a:spcPct val="0"/>
        </a:spcAft>
        <a:buChar char="–"/>
        <a:defRPr sz="1400">
          <a:solidFill>
            <a:schemeClr val="tx1"/>
          </a:solidFill>
          <a:latin typeface="+mn-lt"/>
          <a:ea typeface="MS PGothic" pitchFamily="34" charset="-128"/>
        </a:defRPr>
      </a:lvl4pPr>
      <a:lvl5pPr marL="1485900" indent="-173038" algn="l" rtl="0" eaLnBrk="0" fontAlgn="base" hangingPunct="0">
        <a:lnSpc>
          <a:spcPct val="90000"/>
        </a:lnSpc>
        <a:spcBef>
          <a:spcPct val="10000"/>
        </a:spcBef>
        <a:spcAft>
          <a:spcPct val="0"/>
        </a:spcAft>
        <a:buFont typeface="Times" pitchFamily="18" charset="0"/>
        <a:buChar char="•"/>
        <a:defRPr sz="1200">
          <a:solidFill>
            <a:schemeClr val="tx1"/>
          </a:solidFill>
          <a:latin typeface="+mn-lt"/>
          <a:ea typeface="MS PGothic" pitchFamily="34" charset="-128"/>
        </a:defRPr>
      </a:lvl5pPr>
      <a:lvl6pPr marL="1943100" indent="-173038" algn="l" rtl="0" fontAlgn="base">
        <a:spcBef>
          <a:spcPct val="20000"/>
        </a:spcBef>
        <a:spcAft>
          <a:spcPct val="0"/>
        </a:spcAft>
        <a:buFont typeface="Times" pitchFamily="-112" charset="0"/>
        <a:buChar char="•"/>
        <a:defRPr sz="1400">
          <a:solidFill>
            <a:srgbClr val="003F5F"/>
          </a:solidFill>
          <a:latin typeface="+mn-lt"/>
          <a:ea typeface="+mn-ea"/>
        </a:defRPr>
      </a:lvl6pPr>
      <a:lvl7pPr marL="2400300" indent="-173038" algn="l" rtl="0" fontAlgn="base">
        <a:spcBef>
          <a:spcPct val="20000"/>
        </a:spcBef>
        <a:spcAft>
          <a:spcPct val="0"/>
        </a:spcAft>
        <a:buFont typeface="Times" pitchFamily="-112" charset="0"/>
        <a:buChar char="•"/>
        <a:defRPr sz="1400">
          <a:solidFill>
            <a:srgbClr val="003F5F"/>
          </a:solidFill>
          <a:latin typeface="+mn-lt"/>
          <a:ea typeface="+mn-ea"/>
        </a:defRPr>
      </a:lvl7pPr>
      <a:lvl8pPr marL="2857500" indent="-173038" algn="l" rtl="0" fontAlgn="base">
        <a:spcBef>
          <a:spcPct val="20000"/>
        </a:spcBef>
        <a:spcAft>
          <a:spcPct val="0"/>
        </a:spcAft>
        <a:buFont typeface="Times" pitchFamily="-112" charset="0"/>
        <a:buChar char="•"/>
        <a:defRPr sz="1400">
          <a:solidFill>
            <a:srgbClr val="003F5F"/>
          </a:solidFill>
          <a:latin typeface="+mn-lt"/>
          <a:ea typeface="+mn-ea"/>
        </a:defRPr>
      </a:lvl8pPr>
      <a:lvl9pPr marL="3314700" indent="-173038" algn="l" rtl="0" fontAlgn="base">
        <a:spcBef>
          <a:spcPct val="20000"/>
        </a:spcBef>
        <a:spcAft>
          <a:spcPct val="0"/>
        </a:spcAft>
        <a:buFont typeface="Times" pitchFamily="-112" charset="0"/>
        <a:buChar char="•"/>
        <a:defRPr sz="1400">
          <a:solidFill>
            <a:srgbClr val="003F5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130425"/>
            <a:ext cx="7054552" cy="1470025"/>
          </a:xfrm>
        </p:spPr>
        <p:txBody>
          <a:bodyPr>
            <a:normAutofit/>
          </a:bodyPr>
          <a:lstStyle/>
          <a:p>
            <a:pPr algn="l"/>
            <a:r>
              <a:rPr lang="es-ES_tradnl" sz="4000" b="1" dirty="0" smtClean="0">
                <a:solidFill>
                  <a:srgbClr val="0000FF"/>
                </a:solidFill>
              </a:rPr>
              <a:t>Crisis Eléctrica y sus consecuencias</a:t>
            </a:r>
            <a:endParaRPr lang="es-CL" sz="4000" b="1" dirty="0">
              <a:solidFill>
                <a:srgbClr val="0000FF"/>
              </a:solidFill>
            </a:endParaRPr>
          </a:p>
        </p:txBody>
      </p:sp>
      <p:sp>
        <p:nvSpPr>
          <p:cNvPr id="3" name="2 Subtítulo"/>
          <p:cNvSpPr>
            <a:spLocks noGrp="1"/>
          </p:cNvSpPr>
          <p:nvPr>
            <p:ph type="subTitle" idx="1"/>
          </p:nvPr>
        </p:nvSpPr>
        <p:spPr>
          <a:xfrm>
            <a:off x="1371600" y="3886200"/>
            <a:ext cx="6400800" cy="1126976"/>
          </a:xfrm>
        </p:spPr>
        <p:txBody>
          <a:bodyPr>
            <a:normAutofit/>
          </a:bodyPr>
          <a:lstStyle/>
          <a:p>
            <a:pPr algn="r"/>
            <a:r>
              <a:rPr lang="es-ES_tradnl" sz="2000" dirty="0" smtClean="0">
                <a:solidFill>
                  <a:schemeClr val="tx1"/>
                </a:solidFill>
              </a:rPr>
              <a:t>Jorge Rodríguez Grossi</a:t>
            </a:r>
          </a:p>
          <a:p>
            <a:pPr algn="r"/>
            <a:r>
              <a:rPr lang="es-ES_tradnl" sz="2000" dirty="0" smtClean="0">
                <a:solidFill>
                  <a:schemeClr val="tx1"/>
                </a:solidFill>
              </a:rPr>
              <a:t>Santiago, Agosto de 2013</a:t>
            </a:r>
            <a:endParaRPr lang="es-CL" sz="2000" dirty="0">
              <a:solidFill>
                <a:schemeClr val="tx1"/>
              </a:solidFill>
            </a:endParaRPr>
          </a:p>
        </p:txBody>
      </p:sp>
      <p:pic>
        <p:nvPicPr>
          <p:cNvPr id="4" name="Picture 4" descr="LOGO fac economia blan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7538" y="188913"/>
            <a:ext cx="31416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622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a:graphicFrameLocks noGrp="1"/>
          </p:cNvGraphicFramePr>
          <p:nvPr>
            <p:extLst>
              <p:ext uri="{D42A27DB-BD31-4B8C-83A1-F6EECF244321}">
                <p14:modId xmlns:p14="http://schemas.microsoft.com/office/powerpoint/2010/main" val="1465398648"/>
              </p:ext>
            </p:extLst>
          </p:nvPr>
        </p:nvGraphicFramePr>
        <p:xfrm>
          <a:off x="261290" y="2564904"/>
          <a:ext cx="8654955" cy="3971257"/>
        </p:xfrm>
        <a:graphic>
          <a:graphicData uri="http://schemas.openxmlformats.org/drawingml/2006/chart">
            <c:chart xmlns:c="http://schemas.openxmlformats.org/drawingml/2006/chart" xmlns:r="http://schemas.openxmlformats.org/officeDocument/2006/relationships" r:id="rId2"/>
          </a:graphicData>
        </a:graphic>
      </p:graphicFrame>
      <p:sp>
        <p:nvSpPr>
          <p:cNvPr id="4" name="2 Marcador de contenido"/>
          <p:cNvSpPr txBox="1">
            <a:spLocks/>
          </p:cNvSpPr>
          <p:nvPr/>
        </p:nvSpPr>
        <p:spPr>
          <a:xfrm>
            <a:off x="473968" y="908720"/>
            <a:ext cx="8229600" cy="1512168"/>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S" sz="2000" dirty="0" smtClean="0"/>
              <a:t>Mientras en el debate eléctrico se ha remarcado lo alto de los costos marginales, la enorme mayoría de los consumidores ha estado ajena a dicha carestía. </a:t>
            </a:r>
            <a:r>
              <a:rPr lang="es-ES" sz="2000" b="1" dirty="0" smtClean="0">
                <a:solidFill>
                  <a:srgbClr val="0000FF"/>
                </a:solidFill>
              </a:rPr>
              <a:t>Efectivamente por el lado de la producción de energía los precios a distribuidor han estado en torno a los US$90 MW/hora no obstante los </a:t>
            </a:r>
            <a:r>
              <a:rPr lang="es-ES" sz="2000" b="1" dirty="0" err="1" smtClean="0">
                <a:solidFill>
                  <a:srgbClr val="0000FF"/>
                </a:solidFill>
              </a:rPr>
              <a:t>CMg</a:t>
            </a:r>
            <a:r>
              <a:rPr lang="es-ES" sz="2000" b="1" dirty="0" smtClean="0">
                <a:solidFill>
                  <a:srgbClr val="0000FF"/>
                </a:solidFill>
              </a:rPr>
              <a:t> han estado al doble en el SIC (no así en el SING; más estable por efecto sequía cero)</a:t>
            </a:r>
            <a:r>
              <a:rPr lang="es-ES" sz="2000" dirty="0" smtClean="0"/>
              <a:t>.</a:t>
            </a:r>
          </a:p>
          <a:p>
            <a:pPr algn="just"/>
            <a:endParaRPr lang="es-ES" sz="2400" dirty="0"/>
          </a:p>
        </p:txBody>
      </p:sp>
      <p:sp>
        <p:nvSpPr>
          <p:cNvPr id="5" name="1 Título"/>
          <p:cNvSpPr txBox="1">
            <a:spLocks/>
          </p:cNvSpPr>
          <p:nvPr/>
        </p:nvSpPr>
        <p:spPr>
          <a:xfrm>
            <a:off x="457200" y="274638"/>
            <a:ext cx="7643192" cy="63408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400" b="1" dirty="0" smtClean="0"/>
              <a:t>2.-   Debate Eléctrico con precios no sinceros.</a:t>
            </a:r>
            <a:endParaRPr lang="es-ES" sz="2400" b="1" dirty="0"/>
          </a:p>
        </p:txBody>
      </p:sp>
    </p:spTree>
    <p:extLst>
      <p:ext uri="{BB962C8B-B14F-4D97-AF65-F5344CB8AC3E}">
        <p14:creationId xmlns:p14="http://schemas.microsoft.com/office/powerpoint/2010/main" val="899915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p:cNvGraphicFramePr>
          <p:nvPr>
            <p:extLst>
              <p:ext uri="{D42A27DB-BD31-4B8C-83A1-F6EECF244321}">
                <p14:modId xmlns:p14="http://schemas.microsoft.com/office/powerpoint/2010/main" val="655405052"/>
              </p:ext>
            </p:extLst>
          </p:nvPr>
        </p:nvGraphicFramePr>
        <p:xfrm>
          <a:off x="179512" y="1052736"/>
          <a:ext cx="8685033" cy="4831081"/>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7164288" y="2780928"/>
            <a:ext cx="1851276" cy="307777"/>
          </a:xfrm>
          <a:prstGeom prst="rect">
            <a:avLst/>
          </a:prstGeom>
          <a:noFill/>
        </p:spPr>
        <p:txBody>
          <a:bodyPr wrap="none" rtlCol="0">
            <a:spAutoFit/>
          </a:bodyPr>
          <a:lstStyle/>
          <a:p>
            <a:r>
              <a:rPr lang="es-ES" sz="1400" b="1" dirty="0" smtClean="0"/>
              <a:t>Precios de Licitaciones</a:t>
            </a:r>
            <a:endParaRPr lang="es-ES" sz="1400" b="1" dirty="0"/>
          </a:p>
        </p:txBody>
      </p:sp>
    </p:spTree>
    <p:extLst>
      <p:ext uri="{BB962C8B-B14F-4D97-AF65-F5344CB8AC3E}">
        <p14:creationId xmlns:p14="http://schemas.microsoft.com/office/powerpoint/2010/main" val="1791386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rodrigu\Documents\Electricidad, Petróleo y Gas\Electricidad, Petróleo y Gas\Systep SING precios promedios y sp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3692210" cy="47525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rodrigu\Documents\Electricidad, Petróleo y Gas\Electricidad, Petróleo y Gas\Systep SIC Precios spot y promedio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639" y="908720"/>
            <a:ext cx="3689818" cy="541073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611560" y="5301208"/>
            <a:ext cx="3816424" cy="369332"/>
          </a:xfrm>
          <a:prstGeom prst="rect">
            <a:avLst/>
          </a:prstGeom>
          <a:solidFill>
            <a:schemeClr val="bg1"/>
          </a:solidFill>
        </p:spPr>
        <p:txBody>
          <a:bodyPr wrap="square" rtlCol="0">
            <a:spAutoFit/>
          </a:bodyPr>
          <a:lstStyle/>
          <a:p>
            <a:endParaRPr lang="es-ES" dirty="0">
              <a:solidFill>
                <a:srgbClr val="FFFFFF"/>
              </a:solidFill>
            </a:endParaRPr>
          </a:p>
        </p:txBody>
      </p:sp>
      <p:sp>
        <p:nvSpPr>
          <p:cNvPr id="5" name="4 CuadroTexto"/>
          <p:cNvSpPr txBox="1"/>
          <p:nvPr/>
        </p:nvSpPr>
        <p:spPr>
          <a:xfrm>
            <a:off x="4986639" y="5485874"/>
            <a:ext cx="3839676" cy="502652"/>
          </a:xfrm>
          <a:prstGeom prst="rect">
            <a:avLst/>
          </a:prstGeom>
          <a:solidFill>
            <a:schemeClr val="bg1"/>
          </a:solidFill>
        </p:spPr>
        <p:txBody>
          <a:bodyPr wrap="square" rtlCol="0">
            <a:spAutoFit/>
          </a:bodyPr>
          <a:lstStyle/>
          <a:p>
            <a:endParaRPr lang="es-ES" dirty="0">
              <a:solidFill>
                <a:srgbClr val="FFFFFF"/>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1443" y="6319452"/>
            <a:ext cx="230517" cy="197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416" y="6023073"/>
            <a:ext cx="230517" cy="197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446719" y="476672"/>
            <a:ext cx="4392487" cy="1200329"/>
          </a:xfrm>
          <a:prstGeom prst="rect">
            <a:avLst/>
          </a:prstGeom>
          <a:noFill/>
        </p:spPr>
        <p:txBody>
          <a:bodyPr wrap="square" rtlCol="0">
            <a:spAutoFit/>
          </a:bodyPr>
          <a:lstStyle/>
          <a:p>
            <a:pPr algn="just"/>
            <a:r>
              <a:rPr lang="es-ES" b="1" dirty="0" smtClean="0">
                <a:solidFill>
                  <a:srgbClr val="0000FF"/>
                </a:solidFill>
              </a:rPr>
              <a:t>Tampoco los clientes libres han estado con precios alineados con los </a:t>
            </a:r>
            <a:r>
              <a:rPr lang="es-ES" b="1" dirty="0" err="1" smtClean="0">
                <a:solidFill>
                  <a:srgbClr val="0000FF"/>
                </a:solidFill>
              </a:rPr>
              <a:t>CMg</a:t>
            </a:r>
            <a:r>
              <a:rPr lang="es-ES" dirty="0" smtClean="0"/>
              <a:t>. En el norte con promedio de precios más altos que los </a:t>
            </a:r>
            <a:r>
              <a:rPr lang="es-ES" dirty="0" err="1" smtClean="0"/>
              <a:t>CMg</a:t>
            </a:r>
            <a:r>
              <a:rPr lang="es-ES" dirty="0" smtClean="0"/>
              <a:t> y en el SIC a la inversa.</a:t>
            </a:r>
            <a:endParaRPr lang="es-ES" dirty="0"/>
          </a:p>
        </p:txBody>
      </p:sp>
    </p:spTree>
    <p:extLst>
      <p:ext uri="{BB962C8B-B14F-4D97-AF65-F5344CB8AC3E}">
        <p14:creationId xmlns:p14="http://schemas.microsoft.com/office/powerpoint/2010/main" val="4084228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260648"/>
            <a:ext cx="8459882" cy="1754326"/>
          </a:xfrm>
          <a:prstGeom prst="rect">
            <a:avLst/>
          </a:prstGeom>
          <a:noFill/>
        </p:spPr>
        <p:txBody>
          <a:bodyPr wrap="square" rtlCol="0">
            <a:spAutoFit/>
          </a:bodyPr>
          <a:lstStyle/>
          <a:p>
            <a:pPr marL="342900" indent="-342900" algn="just">
              <a:buFont typeface="Arial" pitchFamily="34" charset="0"/>
              <a:buChar char="•"/>
            </a:pPr>
            <a:r>
              <a:rPr lang="es-ES_tradnl" b="1" dirty="0" smtClean="0"/>
              <a:t>Volatilidad Costos Marginales ha sido más problema entre generadores que de los consumidores, salvo para algunos clientes libres que quedaron sin contratos en estos últimos años. </a:t>
            </a:r>
            <a:r>
              <a:rPr lang="es-ES_tradnl" b="1" dirty="0" smtClean="0">
                <a:solidFill>
                  <a:srgbClr val="0000FF"/>
                </a:solidFill>
              </a:rPr>
              <a:t>Pronto afectará a todos</a:t>
            </a:r>
            <a:r>
              <a:rPr lang="es-ES_tradnl" b="1" dirty="0" smtClean="0"/>
              <a:t>.  </a:t>
            </a:r>
          </a:p>
          <a:p>
            <a:pPr marL="342900" indent="-342900" algn="just">
              <a:buFont typeface="Arial" pitchFamily="34" charset="0"/>
              <a:buChar char="•"/>
            </a:pPr>
            <a:r>
              <a:rPr lang="es-ES_tradnl" b="1" dirty="0" smtClean="0"/>
              <a:t>Versiones falaces señalan que con </a:t>
            </a:r>
            <a:r>
              <a:rPr lang="es-ES_tradnl" b="1" dirty="0" err="1" smtClean="0"/>
              <a:t>CMg</a:t>
            </a:r>
            <a:r>
              <a:rPr lang="es-ES_tradnl" b="1" dirty="0" smtClean="0"/>
              <a:t> altos todos los generadores ganan.  Comprar caro para vender más barato produce pérdidas.  Ejemplo: el 2010 ENDESA fue comprador neto de 933 </a:t>
            </a:r>
            <a:r>
              <a:rPr lang="es-ES_tradnl" b="1" dirty="0" err="1" smtClean="0"/>
              <a:t>GWh</a:t>
            </a:r>
            <a:r>
              <a:rPr lang="es-ES_tradnl" b="1" dirty="0" smtClean="0"/>
              <a:t>,  de 1348 el 2011 y de 1083 el 2012.</a:t>
            </a:r>
            <a:endParaRPr lang="es-CL"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86" y="2274285"/>
            <a:ext cx="8297863" cy="3963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996952"/>
            <a:ext cx="200501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0469" y="2735942"/>
            <a:ext cx="15970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7494" y="2987051"/>
            <a:ext cx="79851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173627" y="6402531"/>
            <a:ext cx="951030" cy="276999"/>
          </a:xfrm>
          <a:prstGeom prst="rect">
            <a:avLst/>
          </a:prstGeom>
          <a:noFill/>
        </p:spPr>
        <p:txBody>
          <a:bodyPr wrap="none" rtlCol="0">
            <a:spAutoFit/>
          </a:bodyPr>
          <a:lstStyle/>
          <a:p>
            <a:r>
              <a:rPr lang="es-ES" sz="1200" dirty="0" smtClean="0"/>
              <a:t>Fuente: CNE</a:t>
            </a:r>
            <a:endParaRPr lang="es-ES" sz="1200" dirty="0"/>
          </a:p>
        </p:txBody>
      </p:sp>
    </p:spTree>
    <p:extLst>
      <p:ext uri="{BB962C8B-B14F-4D97-AF65-F5344CB8AC3E}">
        <p14:creationId xmlns:p14="http://schemas.microsoft.com/office/powerpoint/2010/main" val="3014857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395536" y="980728"/>
            <a:ext cx="8229600" cy="5400600"/>
          </a:xfrm>
        </p:spPr>
        <p:txBody>
          <a:bodyPr>
            <a:normAutofit lnSpcReduction="10000"/>
          </a:bodyPr>
          <a:lstStyle/>
          <a:p>
            <a:pPr algn="just"/>
            <a:r>
              <a:rPr lang="es-ES" sz="2000" dirty="0" smtClean="0"/>
              <a:t>En mercados bien comportados, competitivos, el Costo Marginal es la curva de oferta.  Ella asegura el menor precio de acuerdo a la demanda que exista. </a:t>
            </a:r>
            <a:r>
              <a:rPr lang="es-ES" sz="2000" dirty="0" smtClean="0">
                <a:solidFill>
                  <a:srgbClr val="0000FF"/>
                </a:solidFill>
              </a:rPr>
              <a:t>En el mercado de generación eléctrica de Chile se obliga, por ley, a que el </a:t>
            </a:r>
            <a:r>
              <a:rPr lang="es-ES" sz="2000" dirty="0" err="1" smtClean="0">
                <a:solidFill>
                  <a:srgbClr val="0000FF"/>
                </a:solidFill>
              </a:rPr>
              <a:t>CMg</a:t>
            </a:r>
            <a:r>
              <a:rPr lang="es-ES" sz="2000" dirty="0" smtClean="0">
                <a:solidFill>
                  <a:srgbClr val="0000FF"/>
                </a:solidFill>
              </a:rPr>
              <a:t> sea la curva de oferta. O sea, el resultado es el competitivo.</a:t>
            </a:r>
          </a:p>
          <a:p>
            <a:pPr algn="just"/>
            <a:r>
              <a:rPr lang="es-ES" sz="2000" b="1" dirty="0" smtClean="0">
                <a:solidFill>
                  <a:srgbClr val="0000FF"/>
                </a:solidFill>
              </a:rPr>
              <a:t>“Si no se deja” que la oferta se adapte al crecimiento de la demanda </a:t>
            </a:r>
            <a:r>
              <a:rPr lang="es-ES" sz="2000" dirty="0" smtClean="0"/>
              <a:t>el </a:t>
            </a:r>
            <a:r>
              <a:rPr lang="es-ES" sz="2000" dirty="0" err="1" smtClean="0"/>
              <a:t>CMg</a:t>
            </a:r>
            <a:r>
              <a:rPr lang="es-ES" sz="2000" dirty="0" smtClean="0"/>
              <a:t>, no obstante, sigue siendo la mejor solución ante el nuevo escenario.  </a:t>
            </a:r>
          </a:p>
          <a:p>
            <a:pPr algn="just"/>
            <a:r>
              <a:rPr lang="es-ES" sz="2000" dirty="0" smtClean="0"/>
              <a:t>La pregunta pertinente es si ese </a:t>
            </a:r>
            <a:r>
              <a:rPr lang="es-ES" sz="2000" b="1" dirty="0" smtClean="0">
                <a:solidFill>
                  <a:srgbClr val="0000FF"/>
                </a:solidFill>
              </a:rPr>
              <a:t>“no se deja” </a:t>
            </a:r>
            <a:r>
              <a:rPr lang="es-ES" sz="2000" dirty="0" smtClean="0"/>
              <a:t>es endógeno al propio sistema eléctrico (barreras internas) o es exógeno.  </a:t>
            </a:r>
          </a:p>
          <a:p>
            <a:pPr algn="just"/>
            <a:r>
              <a:rPr lang="es-ES" sz="2000" b="1" dirty="0" smtClean="0">
                <a:solidFill>
                  <a:srgbClr val="0000FF"/>
                </a:solidFill>
              </a:rPr>
              <a:t>Mi convicción es que es exógeno</a:t>
            </a:r>
            <a:r>
              <a:rPr lang="es-ES" sz="2000" dirty="0" smtClean="0"/>
              <a:t>.  La mayor demanda por electricidad impulsada por alto crecimiento del PIB estimuló inversiones en proyectos económicamente eficientes que no se han podido hacer.  El sistema económico eléctrico ha respondido correctamente: ∆</a:t>
            </a:r>
            <a:r>
              <a:rPr lang="es-ES" sz="2000" dirty="0" err="1" smtClean="0"/>
              <a:t>Dd</a:t>
            </a:r>
            <a:r>
              <a:rPr lang="es-ES" sz="2000" dirty="0" smtClean="0"/>
              <a:t> impulsa a ∆</a:t>
            </a:r>
            <a:r>
              <a:rPr lang="es-ES" sz="2000" dirty="0" err="1" smtClean="0"/>
              <a:t>Oo.</a:t>
            </a:r>
            <a:r>
              <a:rPr lang="es-ES" sz="2000" dirty="0" smtClean="0"/>
              <a:t>  Nadie puede argumentar colusión para frenar oferta.  Incluso actores nuevos (Castilla).</a:t>
            </a:r>
          </a:p>
          <a:p>
            <a:pPr algn="just"/>
            <a:r>
              <a:rPr lang="es-ES" sz="2000" dirty="0" smtClean="0"/>
              <a:t>Pero ha habido oposición concertada y bien financiada a esos mismos proyectos.  Incluso se ha generado judicialización.</a:t>
            </a:r>
          </a:p>
        </p:txBody>
      </p:sp>
      <p:sp>
        <p:nvSpPr>
          <p:cNvPr id="5" name="1 Título"/>
          <p:cNvSpPr txBox="1">
            <a:spLocks/>
          </p:cNvSpPr>
          <p:nvPr/>
        </p:nvSpPr>
        <p:spPr>
          <a:xfrm>
            <a:off x="457200" y="274638"/>
            <a:ext cx="7643192" cy="63408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400" b="1" dirty="0" smtClean="0"/>
              <a:t>2.-   Debate Eléctrico con precios no sinceros.</a:t>
            </a:r>
            <a:endParaRPr lang="es-ES" sz="2400" b="1" dirty="0"/>
          </a:p>
        </p:txBody>
      </p:sp>
    </p:spTree>
    <p:extLst>
      <p:ext uri="{BB962C8B-B14F-4D97-AF65-F5344CB8AC3E}">
        <p14:creationId xmlns:p14="http://schemas.microsoft.com/office/powerpoint/2010/main" val="3091871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3024336"/>
          </a:xfrm>
        </p:spPr>
        <p:txBody>
          <a:bodyPr>
            <a:noAutofit/>
          </a:bodyPr>
          <a:lstStyle/>
          <a:p>
            <a:pPr algn="just"/>
            <a:r>
              <a:rPr lang="es-ES_tradnl" sz="2400" dirty="0" smtClean="0"/>
              <a:t>Presiones presuntamente sustentadas en criterios ambientales frenan inversiones y mantienen caro el parque generador.  Pero esa carestía la sienten pocos consumidores lo que no ayuda a arreglar el problema porque </a:t>
            </a:r>
            <a:r>
              <a:rPr lang="es-ES_tradnl" sz="2400" b="1" dirty="0" smtClean="0">
                <a:solidFill>
                  <a:srgbClr val="0000FF"/>
                </a:solidFill>
              </a:rPr>
              <a:t>no generan contrapeso político</a:t>
            </a:r>
            <a:r>
              <a:rPr lang="es-ES_tradnl" sz="2400" dirty="0"/>
              <a:t> </a:t>
            </a:r>
            <a:r>
              <a:rPr lang="es-ES_tradnl" sz="2400" dirty="0" smtClean="0"/>
              <a:t>a posiciones ambientales extremas, a lobby de vendedores de equipos, ni de defensores de NIMBY (Aysén, Punta de Choros y otros).</a:t>
            </a:r>
            <a:endParaRPr lang="es-CL" sz="2400" dirty="0"/>
          </a:p>
        </p:txBody>
      </p:sp>
      <p:sp>
        <p:nvSpPr>
          <p:cNvPr id="3" name="2 Marcador de contenido"/>
          <p:cNvSpPr>
            <a:spLocks noGrp="1"/>
          </p:cNvSpPr>
          <p:nvPr>
            <p:ph idx="1"/>
          </p:nvPr>
        </p:nvSpPr>
        <p:spPr>
          <a:xfrm>
            <a:off x="467544" y="3501008"/>
            <a:ext cx="8229600" cy="2880320"/>
          </a:xfrm>
        </p:spPr>
        <p:txBody>
          <a:bodyPr>
            <a:normAutofit/>
          </a:bodyPr>
          <a:lstStyle/>
          <a:p>
            <a:pPr algn="just"/>
            <a:r>
              <a:rPr lang="es-ES_tradnl" sz="2400" dirty="0"/>
              <a:t>Manifestaciones paralizan </a:t>
            </a:r>
            <a:r>
              <a:rPr lang="es-ES_tradnl" sz="2400" dirty="0" smtClean="0"/>
              <a:t>Barrancones.</a:t>
            </a:r>
            <a:endParaRPr lang="es-ES_tradnl" sz="2400" dirty="0"/>
          </a:p>
          <a:p>
            <a:pPr algn="just"/>
            <a:r>
              <a:rPr lang="es-ES_tradnl" sz="2400" dirty="0" smtClean="0"/>
              <a:t>Judicialización detiene a Castilla y Punta Alcalde.</a:t>
            </a:r>
          </a:p>
          <a:p>
            <a:pPr algn="just"/>
            <a:r>
              <a:rPr lang="es-ES_tradnl" sz="2400" dirty="0" err="1" smtClean="0"/>
              <a:t>Hidro</a:t>
            </a:r>
            <a:r>
              <a:rPr lang="es-ES_tradnl" sz="2400" dirty="0" smtClean="0"/>
              <a:t> </a:t>
            </a:r>
            <a:r>
              <a:rPr lang="es-ES_tradnl" sz="2400" dirty="0" err="1" smtClean="0"/>
              <a:t>Aysen</a:t>
            </a:r>
            <a:r>
              <a:rPr lang="es-ES_tradnl" sz="2400" dirty="0" smtClean="0"/>
              <a:t> amenazada: buen financiamiento de opositores (Patagonia sin represas).</a:t>
            </a:r>
          </a:p>
          <a:p>
            <a:pPr algn="just"/>
            <a:r>
              <a:rPr lang="es-ES_tradnl" sz="2400" dirty="0" smtClean="0"/>
              <a:t>Permisos ambientales mucho más lentos: de 300 a casi 500 días necesarios para aprobar un proyecto, sin considerar judicialización.</a:t>
            </a:r>
            <a:endParaRPr lang="es-ES_tradnl" sz="2400" dirty="0"/>
          </a:p>
        </p:txBody>
      </p:sp>
    </p:spTree>
    <p:extLst>
      <p:ext uri="{BB962C8B-B14F-4D97-AF65-F5344CB8AC3E}">
        <p14:creationId xmlns:p14="http://schemas.microsoft.com/office/powerpoint/2010/main" val="1591880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2 Gráfico"/>
          <p:cNvGraphicFramePr>
            <a:graphicFrameLocks/>
          </p:cNvGraphicFramePr>
          <p:nvPr>
            <p:extLst>
              <p:ext uri="{D42A27DB-BD31-4B8C-83A1-F6EECF244321}">
                <p14:modId xmlns:p14="http://schemas.microsoft.com/office/powerpoint/2010/main" val="476428376"/>
              </p:ext>
            </p:extLst>
          </p:nvPr>
        </p:nvGraphicFramePr>
        <p:xfrm>
          <a:off x="170824" y="1088740"/>
          <a:ext cx="8730343" cy="486054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6 Conector recto"/>
          <p:cNvCxnSpPr/>
          <p:nvPr/>
        </p:nvCxnSpPr>
        <p:spPr>
          <a:xfrm flipV="1">
            <a:off x="5796136" y="1556792"/>
            <a:ext cx="0" cy="3600400"/>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611560" y="256574"/>
            <a:ext cx="7848872" cy="646331"/>
          </a:xfrm>
          <a:prstGeom prst="rect">
            <a:avLst/>
          </a:prstGeom>
          <a:noFill/>
        </p:spPr>
        <p:txBody>
          <a:bodyPr wrap="square" rtlCol="0">
            <a:spAutoFit/>
          </a:bodyPr>
          <a:lstStyle/>
          <a:p>
            <a:r>
              <a:rPr lang="es-ES" b="1" dirty="0" smtClean="0"/>
              <a:t>Chile: Número Total de días transcurrido para aprobar proyectos termoeléctricos (media móvil de tres años; 70 proyectos de 40 MW o más)</a:t>
            </a:r>
            <a:endParaRPr lang="es-ES" b="1" dirty="0"/>
          </a:p>
        </p:txBody>
      </p:sp>
      <p:sp>
        <p:nvSpPr>
          <p:cNvPr id="4" name="3 CuadroTexto"/>
          <p:cNvSpPr txBox="1"/>
          <p:nvPr/>
        </p:nvSpPr>
        <p:spPr>
          <a:xfrm>
            <a:off x="578226" y="6093296"/>
            <a:ext cx="7197740" cy="523220"/>
          </a:xfrm>
          <a:prstGeom prst="rect">
            <a:avLst/>
          </a:prstGeom>
          <a:noFill/>
        </p:spPr>
        <p:txBody>
          <a:bodyPr wrap="none" rtlCol="0">
            <a:spAutoFit/>
          </a:bodyPr>
          <a:lstStyle/>
          <a:p>
            <a:r>
              <a:rPr lang="es-ES_tradnl" sz="1400" b="1" dirty="0" smtClean="0"/>
              <a:t>Fuente:</a:t>
            </a:r>
            <a:r>
              <a:rPr lang="es-ES_tradnl" sz="1400" dirty="0" smtClean="0"/>
              <a:t> </a:t>
            </a:r>
            <a:r>
              <a:rPr lang="es-ES" sz="1400" b="1" dirty="0"/>
              <a:t>Determinación de los tiempos de Tramitación ambiental de proyectos termoeléctricos </a:t>
            </a:r>
            <a:br>
              <a:rPr lang="es-ES" sz="1400" b="1" dirty="0"/>
            </a:br>
            <a:r>
              <a:rPr lang="es-ES" sz="1400" b="1" dirty="0"/>
              <a:t>en el </a:t>
            </a:r>
            <a:r>
              <a:rPr lang="es-ES" sz="1400" b="1" dirty="0" smtClean="0"/>
              <a:t>SEIA, J. Rodríguez, Espinoza </a:t>
            </a:r>
            <a:r>
              <a:rPr lang="es-ES" sz="1400" b="1" dirty="0"/>
              <a:t>y </a:t>
            </a:r>
            <a:r>
              <a:rPr lang="es-ES" sz="1400" b="1" dirty="0" smtClean="0"/>
              <a:t>Herrera, U. Alberto Hurtado, Mayo </a:t>
            </a:r>
            <a:r>
              <a:rPr lang="es-ES" sz="1400" b="1" dirty="0"/>
              <a:t>de </a:t>
            </a:r>
            <a:r>
              <a:rPr lang="es-ES" sz="1400" b="1" dirty="0" smtClean="0"/>
              <a:t>2011</a:t>
            </a:r>
            <a:endParaRPr lang="es-CL" sz="1400" dirty="0"/>
          </a:p>
        </p:txBody>
      </p:sp>
      <p:sp>
        <p:nvSpPr>
          <p:cNvPr id="6" name="5 CuadroTexto"/>
          <p:cNvSpPr txBox="1"/>
          <p:nvPr/>
        </p:nvSpPr>
        <p:spPr>
          <a:xfrm>
            <a:off x="5322101" y="1187460"/>
            <a:ext cx="1246303" cy="369332"/>
          </a:xfrm>
          <a:prstGeom prst="rect">
            <a:avLst/>
          </a:prstGeom>
          <a:noFill/>
        </p:spPr>
        <p:txBody>
          <a:bodyPr wrap="none" rtlCol="0">
            <a:spAutoFit/>
          </a:bodyPr>
          <a:lstStyle/>
          <a:p>
            <a:r>
              <a:rPr lang="es-ES_tradnl" b="1" dirty="0" smtClean="0"/>
              <a:t>Ley Corta 2</a:t>
            </a:r>
            <a:endParaRPr lang="es-CL" b="1" dirty="0"/>
          </a:p>
        </p:txBody>
      </p:sp>
    </p:spTree>
    <p:extLst>
      <p:ext uri="{BB962C8B-B14F-4D97-AF65-F5344CB8AC3E}">
        <p14:creationId xmlns:p14="http://schemas.microsoft.com/office/powerpoint/2010/main" val="3203749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145435"/>
          </a:xfrm>
        </p:spPr>
        <p:txBody>
          <a:bodyPr>
            <a:normAutofit/>
          </a:bodyPr>
          <a:lstStyle/>
          <a:p>
            <a:pPr algn="just"/>
            <a:r>
              <a:rPr lang="es-ES" sz="2000" dirty="0">
                <a:solidFill>
                  <a:srgbClr val="0000FF"/>
                </a:solidFill>
              </a:rPr>
              <a:t>Ciudadanía y precios no sinceros: análisis incompleto.  Mercados funcionan mal si precios no reflejan valores reales.  Funcionan peor si, además, se obstaculizan las inversiones</a:t>
            </a:r>
            <a:r>
              <a:rPr lang="es-ES" sz="2000" dirty="0" smtClean="0">
                <a:solidFill>
                  <a:srgbClr val="0000FF"/>
                </a:solidFill>
              </a:rPr>
              <a:t>.</a:t>
            </a:r>
            <a:endParaRPr lang="es-ES" sz="2000" dirty="0" smtClean="0"/>
          </a:p>
          <a:p>
            <a:pPr algn="just"/>
            <a:r>
              <a:rPr lang="es-ES" sz="2000" dirty="0" smtClean="0"/>
              <a:t>Precios más sinceros serán pagados por regulados con nuevas licitaciones.  Entonces entrarán las consideraciones económicas al análisis de los pagadores de cuentas eléctricas reguladas y se podrán sopesar con criterios ambientales, estéticos y de otro tipo.  Eso solo comenzaría a ocurrir el 2015.</a:t>
            </a:r>
            <a:endParaRPr lang="es-ES" sz="2000" dirty="0"/>
          </a:p>
        </p:txBody>
      </p:sp>
      <p:sp>
        <p:nvSpPr>
          <p:cNvPr id="4" name="1 Título"/>
          <p:cNvSpPr txBox="1">
            <a:spLocks/>
          </p:cNvSpPr>
          <p:nvPr/>
        </p:nvSpPr>
        <p:spPr>
          <a:xfrm>
            <a:off x="457200" y="274638"/>
            <a:ext cx="7643192" cy="63408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400" b="1" dirty="0" smtClean="0"/>
              <a:t>2.-   Debate Eléctrico con precios no sinceros.</a:t>
            </a:r>
            <a:endParaRPr lang="es-ES" sz="2400" b="1" dirty="0"/>
          </a:p>
        </p:txBody>
      </p:sp>
    </p:spTree>
    <p:extLst>
      <p:ext uri="{BB962C8B-B14F-4D97-AF65-F5344CB8AC3E}">
        <p14:creationId xmlns:p14="http://schemas.microsoft.com/office/powerpoint/2010/main" val="679091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67544" y="980728"/>
            <a:ext cx="4288979" cy="3240360"/>
          </a:xfrm>
        </p:spPr>
        <p:txBody>
          <a:bodyPr>
            <a:normAutofit fontScale="85000" lnSpcReduction="10000"/>
          </a:bodyPr>
          <a:lstStyle/>
          <a:p>
            <a:pPr marL="0" indent="0" algn="just" eaLnBrk="1" hangingPunct="1">
              <a:buNone/>
            </a:pPr>
            <a:r>
              <a:rPr lang="es-CL" sz="1800" dirty="0" smtClean="0"/>
              <a:t>No hay dudas que puede haber serias consecuencias para nosotros por culpa de este fenómeno.  Los </a:t>
            </a:r>
            <a:r>
              <a:rPr lang="es-CL" sz="1800" dirty="0" smtClean="0"/>
              <a:t>eventuales daños </a:t>
            </a:r>
            <a:r>
              <a:rPr lang="es-CL" sz="1800" dirty="0" smtClean="0"/>
              <a:t>no distinguen países: alza de temperatura, sequías, menos </a:t>
            </a:r>
            <a:r>
              <a:rPr lang="es-CL" sz="1800" dirty="0" smtClean="0"/>
              <a:t>hidroelectricidad, migraciones</a:t>
            </a:r>
            <a:r>
              <a:rPr lang="es-CL" sz="1800" dirty="0" smtClean="0"/>
              <a:t>, deforestación. </a:t>
            </a:r>
          </a:p>
          <a:p>
            <a:pPr marL="0" indent="0" algn="just" eaLnBrk="1" hangingPunct="1">
              <a:buNone/>
            </a:pPr>
            <a:r>
              <a:rPr lang="es-CL" sz="1800" dirty="0" smtClean="0">
                <a:solidFill>
                  <a:srgbClr val="0000FF"/>
                </a:solidFill>
              </a:rPr>
              <a:t>Pero nosotros ni somos los responsables ni podemos hacer algo </a:t>
            </a:r>
            <a:r>
              <a:rPr lang="es-CL" sz="1800" dirty="0" smtClean="0">
                <a:solidFill>
                  <a:srgbClr val="0000FF"/>
                </a:solidFill>
              </a:rPr>
              <a:t>significativo que cambie estos efectos a través de menores emisiones de gases de efecto invernadero</a:t>
            </a:r>
            <a:r>
              <a:rPr lang="es-CL" sz="1800" dirty="0" smtClean="0"/>
              <a:t>.</a:t>
            </a:r>
          </a:p>
          <a:p>
            <a:pPr marL="0" indent="0" algn="just" eaLnBrk="1" hangingPunct="1">
              <a:buNone/>
            </a:pPr>
            <a:r>
              <a:rPr lang="es-CL" sz="1800" dirty="0" smtClean="0"/>
              <a:t>Sí podemos desalinizar agua de mar, tranques para acumular agua que hoy va al mar, forestación, etc.  Así nos apropiamos los beneficios. En cambio, reprimiendo GEI es carísimo y casi ningún beneficio para nosotros.</a:t>
            </a:r>
            <a:endParaRPr lang="es-CL" sz="1800" dirty="0" smtClean="0"/>
          </a:p>
        </p:txBody>
      </p:sp>
      <p:pic>
        <p:nvPicPr>
          <p:cNvPr id="102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484313"/>
            <a:ext cx="35941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5 Rectángulo"/>
          <p:cNvSpPr>
            <a:spLocks noChangeArrowheads="1"/>
          </p:cNvSpPr>
          <p:nvPr/>
        </p:nvSpPr>
        <p:spPr bwMode="auto">
          <a:xfrm>
            <a:off x="539552" y="4437112"/>
            <a:ext cx="3961011" cy="163121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s-CL" b="1" dirty="0"/>
              <a:t>Chile: Efecto sobre lluvias del Calentamiento Global: Escenario sin cambios (BAU).   Aumenta frecuencia de sequías en principales  áreas de embalses </a:t>
            </a:r>
            <a:r>
              <a:rPr lang="es-CL" sz="1000" b="1" dirty="0" smtClean="0"/>
              <a:t>(</a:t>
            </a:r>
            <a:r>
              <a:rPr lang="es-ES" sz="1000" b="1" dirty="0"/>
              <a:t>LA ECONOMÍA DEL CAMBIO CLIMÁTICO EN </a:t>
            </a:r>
            <a:r>
              <a:rPr lang="es-ES" sz="1000" b="1" dirty="0" smtClean="0"/>
              <a:t>CHILE, CEPAL y Gobierno de Chile 2009</a:t>
            </a:r>
            <a:r>
              <a:rPr lang="es-CL" sz="1000" b="1" dirty="0" smtClean="0"/>
              <a:t>).</a:t>
            </a:r>
            <a:endParaRPr lang="es-CL" sz="1000" dirty="0"/>
          </a:p>
        </p:txBody>
      </p:sp>
      <p:sp>
        <p:nvSpPr>
          <p:cNvPr id="10245" name="Rectangle 2"/>
          <p:cNvSpPr>
            <a:spLocks noGrp="1" noChangeArrowheads="1"/>
          </p:cNvSpPr>
          <p:nvPr>
            <p:ph type="title"/>
          </p:nvPr>
        </p:nvSpPr>
        <p:spPr>
          <a:xfrm>
            <a:off x="385763" y="115888"/>
            <a:ext cx="8229600" cy="850900"/>
          </a:xfrm>
        </p:spPr>
        <p:txBody>
          <a:bodyPr/>
          <a:lstStyle/>
          <a:p>
            <a:pPr algn="l" eaLnBrk="1" hangingPunct="1"/>
            <a:r>
              <a:rPr lang="es-CL" sz="2000" b="1" dirty="0" smtClean="0"/>
              <a:t>3.  El problema del Calentamiento Global </a:t>
            </a:r>
            <a:r>
              <a:rPr lang="es-CL" sz="2000" b="1" dirty="0" smtClean="0"/>
              <a:t>ha influido a </a:t>
            </a:r>
            <a:r>
              <a:rPr lang="es-CL" sz="2000" b="1" dirty="0" smtClean="0"/>
              <a:t>nuestra opinión pública.  </a:t>
            </a:r>
            <a:r>
              <a:rPr lang="es-CL" sz="2000" b="1" dirty="0" smtClean="0">
                <a:solidFill>
                  <a:srgbClr val="0000FF"/>
                </a:solidFill>
              </a:rPr>
              <a:t>¿Pero al punto de cambiarnos la </a:t>
            </a:r>
            <a:r>
              <a:rPr lang="es-CL" sz="2000" b="1" dirty="0" smtClean="0">
                <a:solidFill>
                  <a:srgbClr val="0000FF"/>
                </a:solidFill>
              </a:rPr>
              <a:t>AGENDA de Desarrollo?</a:t>
            </a:r>
            <a:endParaRPr lang="es-CL" sz="2000" b="1" dirty="0" smtClean="0">
              <a:solidFill>
                <a:srgbClr val="0000FF"/>
              </a:solidFill>
            </a:endParaRPr>
          </a:p>
        </p:txBody>
      </p:sp>
    </p:spTree>
    <p:extLst>
      <p:ext uri="{BB962C8B-B14F-4D97-AF65-F5344CB8AC3E}">
        <p14:creationId xmlns:p14="http://schemas.microsoft.com/office/powerpoint/2010/main" val="2221762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7 CuadroTexto"/>
          <p:cNvSpPr txBox="1">
            <a:spLocks noChangeArrowheads="1"/>
          </p:cNvSpPr>
          <p:nvPr/>
        </p:nvSpPr>
        <p:spPr bwMode="auto">
          <a:xfrm>
            <a:off x="3348038" y="2565400"/>
            <a:ext cx="12239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sz="1400">
                <a:latin typeface="Calibri" pitchFamily="34" charset="0"/>
              </a:rPr>
              <a:t>Capacidad</a:t>
            </a:r>
          </a:p>
          <a:p>
            <a:pPr eaLnBrk="1" hangingPunct="1"/>
            <a:r>
              <a:rPr lang="es-MX" sz="1400">
                <a:latin typeface="Calibri" pitchFamily="34" charset="0"/>
              </a:rPr>
              <a:t>No hidroeléctrica</a:t>
            </a:r>
            <a:endParaRPr lang="es-CL" sz="1400">
              <a:latin typeface="Calibri" pitchFamily="34" charset="0"/>
            </a:endParaRPr>
          </a:p>
        </p:txBody>
      </p:sp>
      <p:graphicFrame>
        <p:nvGraphicFramePr>
          <p:cNvPr id="9" name="2 Gráfico"/>
          <p:cNvGraphicFramePr/>
          <p:nvPr>
            <p:extLst>
              <p:ext uri="{D42A27DB-BD31-4B8C-83A1-F6EECF244321}">
                <p14:modId xmlns:p14="http://schemas.microsoft.com/office/powerpoint/2010/main" val="1799966276"/>
              </p:ext>
            </p:extLst>
          </p:nvPr>
        </p:nvGraphicFramePr>
        <p:xfrm>
          <a:off x="179512" y="2060848"/>
          <a:ext cx="3857652" cy="4214842"/>
        </p:xfrm>
        <a:graphic>
          <a:graphicData uri="http://schemas.openxmlformats.org/drawingml/2006/chart">
            <c:chart xmlns:c="http://schemas.openxmlformats.org/drawingml/2006/chart" xmlns:r="http://schemas.openxmlformats.org/officeDocument/2006/relationships" r:id="rId3"/>
          </a:graphicData>
        </a:graphic>
      </p:graphicFrame>
      <p:sp>
        <p:nvSpPr>
          <p:cNvPr id="11" name="10 Cerrar llave"/>
          <p:cNvSpPr/>
          <p:nvPr/>
        </p:nvSpPr>
        <p:spPr>
          <a:xfrm>
            <a:off x="3000375" y="2928938"/>
            <a:ext cx="46038" cy="1714500"/>
          </a:xfrm>
          <a:prstGeom prst="rightBrace">
            <a:avLst/>
          </a:prstGeom>
          <a:ln>
            <a:solidFill>
              <a:srgbClr val="006600"/>
            </a:solidFill>
          </a:ln>
        </p:spPr>
        <p:style>
          <a:lnRef idx="3">
            <a:schemeClr val="accent3"/>
          </a:lnRef>
          <a:fillRef idx="0">
            <a:schemeClr val="accent3"/>
          </a:fillRef>
          <a:effectRef idx="2">
            <a:schemeClr val="accent3"/>
          </a:effectRef>
          <a:fontRef idx="minor">
            <a:schemeClr val="tx1"/>
          </a:fontRef>
        </p:style>
        <p:txBody>
          <a:bodyPr anchor="ctr"/>
          <a:lstStyle/>
          <a:p>
            <a:pPr algn="ctr" fontAlgn="auto">
              <a:spcBef>
                <a:spcPts val="0"/>
              </a:spcBef>
              <a:spcAft>
                <a:spcPts val="0"/>
              </a:spcAft>
              <a:defRPr/>
            </a:pPr>
            <a:endParaRPr lang="es-CL"/>
          </a:p>
        </p:txBody>
      </p:sp>
      <p:sp>
        <p:nvSpPr>
          <p:cNvPr id="9226" name="Text Box 11"/>
          <p:cNvSpPr txBox="1">
            <a:spLocks noChangeArrowheads="1"/>
          </p:cNvSpPr>
          <p:nvPr/>
        </p:nvSpPr>
        <p:spPr bwMode="auto">
          <a:xfrm>
            <a:off x="2915816" y="5500688"/>
            <a:ext cx="633412" cy="36988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dirty="0">
                <a:solidFill>
                  <a:schemeClr val="bg1"/>
                </a:solidFill>
              </a:rPr>
              <a:t>Año</a:t>
            </a:r>
          </a:p>
        </p:txBody>
      </p:sp>
      <p:sp>
        <p:nvSpPr>
          <p:cNvPr id="9227" name="11 CuadroTexto"/>
          <p:cNvSpPr txBox="1">
            <a:spLocks noChangeArrowheads="1"/>
          </p:cNvSpPr>
          <p:nvPr/>
        </p:nvSpPr>
        <p:spPr bwMode="auto">
          <a:xfrm>
            <a:off x="463203" y="403248"/>
            <a:ext cx="7929562"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CL" sz="1700" dirty="0"/>
              <a:t>Por el año </a:t>
            </a:r>
            <a:r>
              <a:rPr lang="es-CL" sz="1700" dirty="0" smtClean="0"/>
              <a:t>2025, si </a:t>
            </a:r>
            <a:r>
              <a:rPr lang="es-CL" sz="1700" dirty="0" smtClean="0"/>
              <a:t>Chile permite </a:t>
            </a:r>
            <a:r>
              <a:rPr lang="es-CL" sz="1700" dirty="0" smtClean="0"/>
              <a:t>nuevas hidroeléctricas, </a:t>
            </a:r>
            <a:r>
              <a:rPr lang="es-CL" sz="1700" dirty="0"/>
              <a:t>no </a:t>
            </a:r>
            <a:r>
              <a:rPr lang="es-CL" sz="1700" dirty="0" smtClean="0"/>
              <a:t>le quedarán </a:t>
            </a:r>
            <a:r>
              <a:rPr lang="es-CL" sz="1700" dirty="0"/>
              <a:t>muchos </a:t>
            </a:r>
            <a:r>
              <a:rPr lang="es-CL" sz="1700" dirty="0" smtClean="0"/>
              <a:t>más </a:t>
            </a:r>
            <a:r>
              <a:rPr lang="es-CL" sz="1700" dirty="0" smtClean="0"/>
              <a:t>recursos hídricos </a:t>
            </a:r>
            <a:r>
              <a:rPr lang="es-CL" sz="1700" dirty="0" smtClean="0"/>
              <a:t>inexplotados </a:t>
            </a:r>
            <a:r>
              <a:rPr lang="es-CL" sz="1700" dirty="0"/>
              <a:t>para la </a:t>
            </a:r>
            <a:r>
              <a:rPr lang="es-CL" sz="1700" dirty="0" smtClean="0"/>
              <a:t>electricidad.   </a:t>
            </a:r>
            <a:r>
              <a:rPr lang="es-CL" sz="1700" dirty="0"/>
              <a:t>¿Qué deberemos considerar para abastecernos</a:t>
            </a:r>
            <a:r>
              <a:rPr lang="es-CL" sz="1700" dirty="0" smtClean="0"/>
              <a:t>? La IEA predice que para 2035 el carbón seguirá con un tercio en electricidad mundial y que renovables (con agua entre ellas) serán equivalentes, pero con altos subsidios solar y eólicas.   </a:t>
            </a:r>
            <a:r>
              <a:rPr lang="es-CL" sz="1700" b="1" dirty="0" smtClean="0">
                <a:solidFill>
                  <a:srgbClr val="0000FF"/>
                </a:solidFill>
              </a:rPr>
              <a:t>¿Elegiremos lo más caro?</a:t>
            </a:r>
            <a:endParaRPr lang="es-CL" sz="1700" b="1" dirty="0">
              <a:solidFill>
                <a:srgbClr val="0000FF"/>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060847"/>
            <a:ext cx="4503415" cy="380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4461453" y="5870575"/>
            <a:ext cx="4507131" cy="307777"/>
          </a:xfrm>
          <a:prstGeom prst="rect">
            <a:avLst/>
          </a:prstGeom>
          <a:noFill/>
        </p:spPr>
        <p:txBody>
          <a:bodyPr wrap="none" rtlCol="0">
            <a:spAutoFit/>
          </a:bodyPr>
          <a:lstStyle/>
          <a:p>
            <a:r>
              <a:rPr lang="es-ES" sz="1400" dirty="0" smtClean="0"/>
              <a:t>Fuente: IEA, WEO 2012.  Renovables incluye hidroeléctricas</a:t>
            </a:r>
            <a:endParaRPr lang="es-ES" sz="1400" dirty="0"/>
          </a:p>
        </p:txBody>
      </p:sp>
    </p:spTree>
    <p:extLst>
      <p:ext uri="{BB962C8B-B14F-4D97-AF65-F5344CB8AC3E}">
        <p14:creationId xmlns:p14="http://schemas.microsoft.com/office/powerpoint/2010/main" val="2825712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67631"/>
            <a:ext cx="1522512" cy="922114"/>
          </a:xfrm>
        </p:spPr>
        <p:txBody>
          <a:bodyPr>
            <a:normAutofit/>
          </a:bodyPr>
          <a:lstStyle/>
          <a:p>
            <a:pPr algn="l"/>
            <a:r>
              <a:rPr lang="es-ES_tradnl" sz="3200" dirty="0" err="1" smtClean="0"/>
              <a:t>Indice</a:t>
            </a:r>
            <a:endParaRPr lang="es-CL" sz="3200" dirty="0"/>
          </a:p>
        </p:txBody>
      </p:sp>
      <p:sp>
        <p:nvSpPr>
          <p:cNvPr id="3" name="2 Marcador de contenido"/>
          <p:cNvSpPr>
            <a:spLocks noGrp="1"/>
          </p:cNvSpPr>
          <p:nvPr>
            <p:ph idx="1"/>
          </p:nvPr>
        </p:nvSpPr>
        <p:spPr>
          <a:xfrm>
            <a:off x="403920" y="1628800"/>
            <a:ext cx="8435280" cy="3960440"/>
          </a:xfrm>
        </p:spPr>
        <p:txBody>
          <a:bodyPr>
            <a:normAutofit/>
          </a:bodyPr>
          <a:lstStyle/>
          <a:p>
            <a:pPr algn="just">
              <a:buFont typeface="+mj-lt"/>
              <a:buAutoNum type="arabicPeriod"/>
            </a:pPr>
            <a:r>
              <a:rPr lang="es-ES_tradnl" sz="2400" dirty="0" smtClean="0"/>
              <a:t>Crisis eléctrica: Impactos económico sociales.</a:t>
            </a:r>
          </a:p>
          <a:p>
            <a:pPr algn="just">
              <a:buFont typeface="+mj-lt"/>
              <a:buAutoNum type="arabicPeriod"/>
            </a:pPr>
            <a:r>
              <a:rPr lang="es-ES_tradnl" sz="2400" dirty="0" smtClean="0"/>
              <a:t>Debate </a:t>
            </a:r>
            <a:r>
              <a:rPr lang="es-ES_tradnl" sz="2400" dirty="0" smtClean="0"/>
              <a:t>eléctrico: </a:t>
            </a:r>
            <a:r>
              <a:rPr lang="es-ES_tradnl" sz="2400" dirty="0" smtClean="0"/>
              <a:t>cuando los costos son distintos a los precios pagados por la ciudadanía.</a:t>
            </a:r>
          </a:p>
          <a:p>
            <a:pPr algn="just">
              <a:buFont typeface="+mj-lt"/>
              <a:buAutoNum type="arabicPeriod"/>
            </a:pPr>
            <a:r>
              <a:rPr lang="es-ES_tradnl" sz="2400" dirty="0" smtClean="0"/>
              <a:t>Problema del </a:t>
            </a:r>
            <a:r>
              <a:rPr lang="es-ES_tradnl" sz="2400" dirty="0" smtClean="0"/>
              <a:t>Calentamiento </a:t>
            </a:r>
            <a:r>
              <a:rPr lang="es-ES_tradnl" sz="2400" dirty="0" smtClean="0"/>
              <a:t>Global. Medidas </a:t>
            </a:r>
            <a:r>
              <a:rPr lang="es-ES_tradnl" sz="2400" dirty="0" smtClean="0"/>
              <a:t>de «buena conducta» </a:t>
            </a:r>
            <a:r>
              <a:rPr lang="es-ES_tradnl" sz="2400" dirty="0" smtClean="0"/>
              <a:t>chilenas.  </a:t>
            </a:r>
            <a:r>
              <a:rPr lang="es-ES_tradnl" sz="2400" dirty="0" smtClean="0"/>
              <a:t>Necesidad de Plan Coherente y económicamente racional: exigencias ambientales de acuerdo a nuestro grado de avance económico. </a:t>
            </a:r>
            <a:endParaRPr lang="es-ES_tradnl" sz="2400" dirty="0" smtClean="0"/>
          </a:p>
          <a:p>
            <a:pPr algn="just">
              <a:buFont typeface="+mj-lt"/>
              <a:buAutoNum type="arabicPeriod"/>
            </a:pPr>
            <a:r>
              <a:rPr lang="es-ES_tradnl" sz="2400" dirty="0" smtClean="0"/>
              <a:t>¿Por dónde caminar?   Ordenamiento territorial nacional.  Pagar donde verdaderamente se afecta.   Políticos que lideren.</a:t>
            </a:r>
            <a:endParaRPr lang="es-ES_tradnl" sz="2400" dirty="0" smtClean="0"/>
          </a:p>
          <a:p>
            <a:endParaRPr lang="es-CL" sz="2400" dirty="0"/>
          </a:p>
        </p:txBody>
      </p:sp>
      <p:pic>
        <p:nvPicPr>
          <p:cNvPr id="4" name="Picture 4" descr="LOGO fac economia blan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538" y="188913"/>
            <a:ext cx="31416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817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16269" y="1916832"/>
            <a:ext cx="7272808" cy="4401205"/>
          </a:xfrm>
          <a:prstGeom prst="rect">
            <a:avLst/>
          </a:prstGeom>
          <a:noFill/>
        </p:spPr>
        <p:txBody>
          <a:bodyPr wrap="square" rtlCol="0">
            <a:spAutoFit/>
          </a:bodyPr>
          <a:lstStyle/>
          <a:p>
            <a:pPr marL="342900" indent="-342900" algn="just">
              <a:buFont typeface="Arial" pitchFamily="34" charset="0"/>
              <a:buChar char="•"/>
            </a:pPr>
            <a:r>
              <a:rPr lang="es-ES_tradnl" sz="2000" b="1" dirty="0" smtClean="0"/>
              <a:t>¿Qué valor le está atribuyendo Chile al combate al Calentamiento Global y a los temas ambientales que sacrificamos proyectos hidroeléctricos y a carbón por otros más caros?  </a:t>
            </a:r>
            <a:r>
              <a:rPr lang="es-ES_tradnl" sz="2000" b="1" dirty="0" smtClean="0">
                <a:solidFill>
                  <a:srgbClr val="0000FF"/>
                </a:solidFill>
              </a:rPr>
              <a:t>Recordar costo en PIB, empleo y lucha contra pobreza</a:t>
            </a:r>
            <a:r>
              <a:rPr lang="es-ES_tradnl" sz="2000" b="1" dirty="0" smtClean="0"/>
              <a:t>.</a:t>
            </a:r>
          </a:p>
          <a:p>
            <a:pPr marL="342900" indent="-342900" algn="just">
              <a:buFont typeface="Arial" pitchFamily="34" charset="0"/>
              <a:buChar char="•"/>
            </a:pPr>
            <a:r>
              <a:rPr lang="es-ES_tradnl" sz="2000" b="1" dirty="0" smtClean="0"/>
              <a:t>Estricta normativa ambiental para térmicas afecta precio (Junio 2011).</a:t>
            </a:r>
            <a:endParaRPr lang="es-ES_tradnl" sz="2000" b="1" dirty="0" smtClean="0"/>
          </a:p>
          <a:p>
            <a:pPr marL="342900" indent="-342900" algn="just">
              <a:buFont typeface="Arial" pitchFamily="34" charset="0"/>
              <a:buChar char="•"/>
            </a:pPr>
            <a:r>
              <a:rPr lang="es-ES_tradnl" sz="2000" b="1" dirty="0" smtClean="0"/>
              <a:t>Además, ¿por qué no hay equilibrio </a:t>
            </a:r>
            <a:r>
              <a:rPr lang="es-ES_tradnl" sz="2000" b="1" dirty="0"/>
              <a:t>en las medidas </a:t>
            </a:r>
            <a:r>
              <a:rPr lang="es-ES_tradnl" sz="2000" b="1" dirty="0" smtClean="0"/>
              <a:t>ambientales entre los sectores económicos?</a:t>
            </a:r>
            <a:r>
              <a:rPr lang="es-ES_tradnl" sz="2000" dirty="0" smtClean="0"/>
              <a:t>: no sólo la producción </a:t>
            </a:r>
            <a:r>
              <a:rPr lang="es-ES_tradnl" sz="2000" dirty="0"/>
              <a:t>de energía </a:t>
            </a:r>
            <a:r>
              <a:rPr lang="es-ES_tradnl" sz="2000" dirty="0" smtClean="0"/>
              <a:t>produce emisiones de gases Efecto Invernadero (32</a:t>
            </a:r>
            <a:r>
              <a:rPr lang="es-ES_tradnl" sz="2000" dirty="0"/>
              <a:t>% de las emisiones de </a:t>
            </a:r>
            <a:r>
              <a:rPr lang="es-ES_tradnl" sz="2000" dirty="0" smtClean="0"/>
              <a:t>CO2).  Pero </a:t>
            </a:r>
            <a:r>
              <a:rPr lang="es-ES_tradnl" sz="2000" b="1" dirty="0">
                <a:solidFill>
                  <a:srgbClr val="0000FF"/>
                </a:solidFill>
              </a:rPr>
              <a:t>¿qué pasa con el transporte (26%), el uso de la leña </a:t>
            </a:r>
            <a:r>
              <a:rPr lang="es-ES_tradnl" sz="2000" b="1" dirty="0" smtClean="0">
                <a:solidFill>
                  <a:srgbClr val="0000FF"/>
                </a:solidFill>
              </a:rPr>
              <a:t>(</a:t>
            </a:r>
            <a:r>
              <a:rPr lang="es-ES_tradnl" sz="2000" b="1" dirty="0" smtClean="0">
                <a:solidFill>
                  <a:srgbClr val="0000FF"/>
                </a:solidFill>
              </a:rPr>
              <a:t>20%), </a:t>
            </a:r>
            <a:r>
              <a:rPr lang="es-ES_tradnl" sz="2000" b="1" dirty="0">
                <a:solidFill>
                  <a:srgbClr val="0000FF"/>
                </a:solidFill>
              </a:rPr>
              <a:t>y los sectores minero e industrial (15</a:t>
            </a:r>
            <a:r>
              <a:rPr lang="es-ES_tradnl" sz="2000" b="1" dirty="0" smtClean="0">
                <a:solidFill>
                  <a:srgbClr val="0000FF"/>
                </a:solidFill>
              </a:rPr>
              <a:t>%)?    </a:t>
            </a:r>
            <a:r>
              <a:rPr lang="es-ES_tradnl" sz="1200" b="1" dirty="0" err="1"/>
              <a:t>Fte</a:t>
            </a:r>
            <a:r>
              <a:rPr lang="es-ES_tradnl" sz="1200" b="1" dirty="0"/>
              <a:t>: CNE</a:t>
            </a:r>
            <a:r>
              <a:rPr lang="es-ES_tradnl" sz="2000" b="1" dirty="0" smtClean="0"/>
              <a:t>.   Es muy raro que se esté cargando la mano prácticamente sólo a la producción de energía térmica y que haya la oposición que existe contra las hidroeléctricas.</a:t>
            </a:r>
            <a:endParaRPr lang="es-ES_tradnl" sz="2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634" y="764704"/>
            <a:ext cx="8291513"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491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gn="just"/>
            <a:r>
              <a:rPr lang="es-ES_tradnl" sz="2200" dirty="0" smtClean="0"/>
              <a:t>La presencia masiva del carbón en nuestra matriz, con todas las restricciones que ya se le ha puesto a esas centrales, </a:t>
            </a:r>
            <a:r>
              <a:rPr lang="es-ES_tradnl" sz="2200" b="1" dirty="0" smtClean="0">
                <a:solidFill>
                  <a:srgbClr val="0000FF"/>
                </a:solidFill>
              </a:rPr>
              <a:t>es inescapable y muy </a:t>
            </a:r>
            <a:r>
              <a:rPr lang="es-ES_tradnl" sz="2200" b="1" dirty="0" smtClean="0">
                <a:solidFill>
                  <a:srgbClr val="0000FF"/>
                </a:solidFill>
              </a:rPr>
              <a:t>útil</a:t>
            </a:r>
            <a:r>
              <a:rPr lang="es-ES_tradnl" sz="2200" dirty="0" smtClean="0"/>
              <a:t>.    </a:t>
            </a:r>
            <a:r>
              <a:rPr lang="es-ES_tradnl" sz="2200" dirty="0" smtClean="0"/>
              <a:t>En el mundo tiene y tendrá una enorme presencia.  Además, con seguridad mejorará </a:t>
            </a:r>
            <a:r>
              <a:rPr lang="es-ES_tradnl" sz="2200" dirty="0" smtClean="0"/>
              <a:t>tecnología como ha venido ocurriendo.</a:t>
            </a:r>
            <a:endParaRPr lang="es-ES_tradnl" sz="2200" dirty="0" smtClean="0"/>
          </a:p>
          <a:p>
            <a:pPr algn="just"/>
            <a:r>
              <a:rPr lang="es-ES_tradnl" sz="2200" dirty="0" smtClean="0"/>
              <a:t>Medidas </a:t>
            </a:r>
            <a:r>
              <a:rPr lang="es-ES_tradnl" sz="2200" dirty="0"/>
              <a:t>de «buena </a:t>
            </a:r>
            <a:r>
              <a:rPr lang="es-ES_tradnl" sz="2200" dirty="0" smtClean="0"/>
              <a:t>conducta ambiental» </a:t>
            </a:r>
            <a:r>
              <a:rPr lang="es-ES_tradnl" sz="2200" dirty="0"/>
              <a:t>chilenas </a:t>
            </a:r>
            <a:r>
              <a:rPr lang="es-ES_tradnl" sz="2200" dirty="0" smtClean="0"/>
              <a:t>tienen que ser compatibles con país pobre y que tiene una matriz energética más amistosa con medio ambiente que promedio del mundo.  </a:t>
            </a:r>
            <a:endParaRPr lang="es-ES_tradnl" sz="2200" dirty="0" smtClean="0"/>
          </a:p>
          <a:p>
            <a:pPr algn="just"/>
            <a:r>
              <a:rPr lang="es-ES_tradnl" sz="2200" b="1" dirty="0" smtClean="0">
                <a:solidFill>
                  <a:srgbClr val="0000FF"/>
                </a:solidFill>
              </a:rPr>
              <a:t>Necesidad </a:t>
            </a:r>
            <a:r>
              <a:rPr lang="es-ES_tradnl" sz="2200" b="1" dirty="0">
                <a:solidFill>
                  <a:srgbClr val="0000FF"/>
                </a:solidFill>
              </a:rPr>
              <a:t>de Plan Coherente y económicamente racional</a:t>
            </a:r>
            <a:r>
              <a:rPr lang="es-ES_tradnl" sz="2200" b="1" dirty="0"/>
              <a:t>: </a:t>
            </a:r>
            <a:r>
              <a:rPr lang="es-ES_tradnl" sz="2200" b="1" dirty="0">
                <a:solidFill>
                  <a:srgbClr val="0000FF"/>
                </a:solidFill>
              </a:rPr>
              <a:t>exigencias ambientales de acuerdo a nuestro grado de avance económico</a:t>
            </a:r>
            <a:r>
              <a:rPr lang="es-ES_tradnl" sz="2200" dirty="0" smtClean="0"/>
              <a:t>.  Éxitos económicos y sociales no nos han convertido en un país desarrollado: </a:t>
            </a:r>
            <a:r>
              <a:rPr lang="es-ES_tradnl" sz="2200" b="1" dirty="0" smtClean="0">
                <a:solidFill>
                  <a:srgbClr val="0000FF"/>
                </a:solidFill>
              </a:rPr>
              <a:t>nuestra Agenda de Desarrollo debe seguir considerando el crecimiento del PIB como instrumento fundamental de progreso</a:t>
            </a:r>
            <a:r>
              <a:rPr lang="es-ES_tradnl" sz="2200" dirty="0" smtClean="0"/>
              <a:t>.</a:t>
            </a:r>
            <a:endParaRPr lang="es-ES_tradnl" sz="22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20688"/>
            <a:ext cx="829151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834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76672"/>
            <a:ext cx="8568952" cy="753705"/>
          </a:xfrm>
        </p:spPr>
        <p:txBody>
          <a:bodyPr>
            <a:noAutofit/>
          </a:bodyPr>
          <a:lstStyle/>
          <a:p>
            <a:r>
              <a:rPr lang="es-ES_tradnl" sz="2400" b="1" dirty="0" smtClean="0">
                <a:solidFill>
                  <a:srgbClr val="0000FF"/>
                </a:solidFill>
              </a:rPr>
              <a:t>Incoherencias: normas ambientales muy caras, gran rechazo a proyectos convenientes, contrariedad si suben los precios.</a:t>
            </a:r>
            <a:endParaRPr lang="es-CL" sz="2400" b="1" dirty="0">
              <a:solidFill>
                <a:srgbClr val="0000FF"/>
              </a:solidFill>
            </a:endParaRPr>
          </a:p>
        </p:txBody>
      </p:sp>
      <p:sp>
        <p:nvSpPr>
          <p:cNvPr id="4" name="3 Rectángulo"/>
          <p:cNvSpPr/>
          <p:nvPr/>
        </p:nvSpPr>
        <p:spPr>
          <a:xfrm>
            <a:off x="3924545" y="1628800"/>
            <a:ext cx="4464496" cy="2585323"/>
          </a:xfrm>
          <a:prstGeom prst="rect">
            <a:avLst/>
          </a:prstGeom>
          <a:ln>
            <a:solidFill>
              <a:schemeClr val="tx1"/>
            </a:solidFill>
          </a:ln>
        </p:spPr>
        <p:txBody>
          <a:bodyPr wrap="square">
            <a:spAutoFit/>
          </a:bodyPr>
          <a:lstStyle/>
          <a:p>
            <a:r>
              <a:rPr lang="es-CL" sz="1200" dirty="0" smtClean="0"/>
              <a:t>Mundo, </a:t>
            </a:r>
            <a:r>
              <a:rPr lang="es-CL" sz="1200" b="1" dirty="0" smtClean="0"/>
              <a:t>BWN Patagonia , 22/11</a:t>
            </a:r>
            <a:r>
              <a:rPr lang="es-CL" sz="1200" b="1" dirty="0"/>
              <a:t/>
            </a:r>
            <a:br>
              <a:rPr lang="es-CL" sz="1200" b="1" dirty="0"/>
            </a:br>
            <a:r>
              <a:rPr lang="es-CL" sz="1200" b="1" dirty="0"/>
              <a:t>2010</a:t>
            </a:r>
            <a:endParaRPr lang="es-CL" sz="1200" dirty="0"/>
          </a:p>
          <a:p>
            <a:r>
              <a:rPr lang="es-CL" b="1" dirty="0"/>
              <a:t>Según encuesta la construcción de </a:t>
            </a:r>
            <a:r>
              <a:rPr lang="es-CL" b="1" dirty="0" err="1"/>
              <a:t>Hidroaysén</a:t>
            </a:r>
            <a:r>
              <a:rPr lang="es-CL" b="1" dirty="0"/>
              <a:t> tiene el 79% de </a:t>
            </a:r>
            <a:r>
              <a:rPr lang="es-CL" b="1" dirty="0" smtClean="0"/>
              <a:t>rechazo.   </a:t>
            </a:r>
            <a:r>
              <a:rPr lang="es-CL" b="1" dirty="0"/>
              <a:t>Agencia UPI </a:t>
            </a:r>
          </a:p>
          <a:p>
            <a:r>
              <a:rPr lang="es-CL" sz="1200" dirty="0"/>
              <a:t> </a:t>
            </a:r>
          </a:p>
          <a:p>
            <a:r>
              <a:rPr lang="es-CL" sz="1200" b="1" dirty="0"/>
              <a:t>Así lo reprodujeron en los medios chilenos:</a:t>
            </a:r>
            <a:r>
              <a:rPr lang="es-CL" sz="1200" dirty="0"/>
              <a:t> La II Encuesta sobre Percepción y Actitudes hacia el Medioambiente reveló que el 79 por ciento de los chilenos calificó negativamente la construcción del polémico proyecto </a:t>
            </a:r>
            <a:r>
              <a:rPr lang="es-CL" sz="1200" dirty="0" err="1"/>
              <a:t>Hidroaysén</a:t>
            </a:r>
            <a:r>
              <a:rPr lang="es-CL" sz="1200" dirty="0"/>
              <a:t> para construir una central hidroeléctrica; mientras que el 69 por ciento cree que el Gobierno no está preocupado por el medioambiente. </a:t>
            </a:r>
            <a:r>
              <a:rPr lang="es-CL" sz="1200" b="1" dirty="0"/>
              <a:t>http://www.adnradio.cl</a:t>
            </a:r>
            <a:r>
              <a:rPr lang="es-CL" sz="1200" b="1" dirty="0" smtClean="0"/>
              <a:t>/</a:t>
            </a:r>
            <a:endParaRPr lang="es-C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799"/>
            <a:ext cx="2647950" cy="25853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51270" y="1933575"/>
            <a:ext cx="1562100" cy="67131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311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GO fac economia blan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7538" y="188913"/>
            <a:ext cx="31416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827584" y="697855"/>
            <a:ext cx="3518207" cy="461665"/>
          </a:xfrm>
          <a:prstGeom prst="rect">
            <a:avLst/>
          </a:prstGeom>
        </p:spPr>
        <p:txBody>
          <a:bodyPr wrap="none">
            <a:spAutoFit/>
          </a:bodyPr>
          <a:lstStyle/>
          <a:p>
            <a:r>
              <a:rPr lang="es-ES_tradnl" sz="2400" b="1" dirty="0" smtClean="0">
                <a:solidFill>
                  <a:prstClr val="black"/>
                </a:solidFill>
              </a:rPr>
              <a:t>4.-   ¿Por </a:t>
            </a:r>
            <a:r>
              <a:rPr lang="es-ES_tradnl" sz="2400" b="1" dirty="0">
                <a:solidFill>
                  <a:prstClr val="black"/>
                </a:solidFill>
              </a:rPr>
              <a:t>dónde caminar? </a:t>
            </a:r>
            <a:endParaRPr lang="es-ES" b="1" dirty="0"/>
          </a:p>
        </p:txBody>
      </p:sp>
      <p:sp>
        <p:nvSpPr>
          <p:cNvPr id="7" name="6 CuadroTexto"/>
          <p:cNvSpPr txBox="1"/>
          <p:nvPr/>
        </p:nvSpPr>
        <p:spPr>
          <a:xfrm>
            <a:off x="888774" y="1268760"/>
            <a:ext cx="7272808" cy="5078313"/>
          </a:xfrm>
          <a:prstGeom prst="rect">
            <a:avLst/>
          </a:prstGeom>
          <a:noFill/>
        </p:spPr>
        <p:txBody>
          <a:bodyPr wrap="square" rtlCol="0">
            <a:spAutoFit/>
          </a:bodyPr>
          <a:lstStyle/>
          <a:p>
            <a:pPr marL="285750" indent="-285750" algn="just">
              <a:buFont typeface="Arial" pitchFamily="34" charset="0"/>
              <a:buChar char="•"/>
            </a:pPr>
            <a:r>
              <a:rPr lang="es-ES" dirty="0" smtClean="0">
                <a:solidFill>
                  <a:srgbClr val="0000FF"/>
                </a:solidFill>
              </a:rPr>
              <a:t>La crisis, energética o política, que se enfrenta hoy tiene un origen obvio: los clientes que están pagando caro alegan y se hacen escuchar (ACENOR).  </a:t>
            </a:r>
            <a:r>
              <a:rPr lang="es-ES" b="1" dirty="0" smtClean="0">
                <a:solidFill>
                  <a:srgbClr val="0000FF"/>
                </a:solidFill>
              </a:rPr>
              <a:t>Los que siguen pagando lo mismo, los regulados que son 99% de los consumidores, no se dan por enterados y son </a:t>
            </a:r>
            <a:r>
              <a:rPr lang="es-ES" b="1" dirty="0" err="1" smtClean="0">
                <a:solidFill>
                  <a:srgbClr val="0000FF"/>
                </a:solidFill>
              </a:rPr>
              <a:t>super</a:t>
            </a:r>
            <a:r>
              <a:rPr lang="es-ES" b="1" dirty="0" smtClean="0">
                <a:solidFill>
                  <a:srgbClr val="0000FF"/>
                </a:solidFill>
              </a:rPr>
              <a:t> ecologistas.  Entonces la mayoría de nuestros políticos siguen esa conducta</a:t>
            </a:r>
            <a:r>
              <a:rPr lang="es-ES" dirty="0" smtClean="0">
                <a:solidFill>
                  <a:srgbClr val="0000FF"/>
                </a:solidFill>
              </a:rPr>
              <a:t>.</a:t>
            </a:r>
          </a:p>
          <a:p>
            <a:pPr marL="285750" indent="-285750" algn="just">
              <a:buFont typeface="Arial" pitchFamily="34" charset="0"/>
              <a:buChar char="•"/>
            </a:pPr>
            <a:r>
              <a:rPr lang="es-ES" dirty="0" smtClean="0">
                <a:solidFill>
                  <a:srgbClr val="0000FF"/>
                </a:solidFill>
              </a:rPr>
              <a:t>La crisis del gas natural argentino la superamos con amplio consenso político </a:t>
            </a:r>
            <a:r>
              <a:rPr lang="es-ES" b="1" dirty="0" smtClean="0">
                <a:solidFill>
                  <a:srgbClr val="0000FF"/>
                </a:solidFill>
              </a:rPr>
              <a:t>porque la sensación del costo de cruzarnos de brazos fue generalizada</a:t>
            </a:r>
            <a:r>
              <a:rPr lang="es-ES" dirty="0" smtClean="0">
                <a:solidFill>
                  <a:srgbClr val="0000FF"/>
                </a:solidFill>
              </a:rPr>
              <a:t>.   Ahora ni siquiera contamos con consenso respecto de las cifras: la evidencia de enormes subsidios que hay que pagar para contar con generadoras no convencionales (reconocidas por la IEA) acá se esconden y se niegan a pesar que sin leyes protectoras esas opciones ni se considerarían (Ley 20.257).</a:t>
            </a:r>
          </a:p>
          <a:p>
            <a:pPr marL="285750" indent="-285750" algn="just">
              <a:buFont typeface="Arial" pitchFamily="34" charset="0"/>
              <a:buChar char="•"/>
            </a:pPr>
            <a:r>
              <a:rPr lang="es-ES" dirty="0" smtClean="0">
                <a:solidFill>
                  <a:srgbClr val="0000FF"/>
                </a:solidFill>
              </a:rPr>
              <a:t>Sólo sincerando los precios para todos los consumidores, acto muy impopular, se sentarán las bases para una discusión donde se contrapesen todos los argumentos: económicos, ambientales, estéticos, sociales, de localización. Los mercados funcionan bien cuando los precios reflejan los costos: así se adaptan. </a:t>
            </a:r>
            <a:endParaRPr lang="es-ES" dirty="0">
              <a:solidFill>
                <a:srgbClr val="0000FF"/>
              </a:solidFill>
            </a:endParaRPr>
          </a:p>
        </p:txBody>
      </p:sp>
    </p:spTree>
    <p:extLst>
      <p:ext uri="{BB962C8B-B14F-4D97-AF65-F5344CB8AC3E}">
        <p14:creationId xmlns:p14="http://schemas.microsoft.com/office/powerpoint/2010/main" val="3477368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84784"/>
            <a:ext cx="8229600" cy="4525963"/>
          </a:xfrm>
        </p:spPr>
        <p:txBody>
          <a:bodyPr>
            <a:normAutofit fontScale="92500" lnSpcReduction="10000"/>
          </a:bodyPr>
          <a:lstStyle/>
          <a:p>
            <a:pPr algn="just"/>
            <a:r>
              <a:rPr lang="es-ES" sz="2000" dirty="0" smtClean="0">
                <a:solidFill>
                  <a:srgbClr val="0000FF"/>
                </a:solidFill>
              </a:rPr>
              <a:t>Las nuevas licitaciones a distribuidoras pareciera que intentarán para el corto plazo sincerar los precios incorporando alguna ligazón con los </a:t>
            </a:r>
            <a:r>
              <a:rPr lang="es-ES" sz="2000" dirty="0" err="1" smtClean="0">
                <a:solidFill>
                  <a:srgbClr val="0000FF"/>
                </a:solidFill>
              </a:rPr>
              <a:t>CMg</a:t>
            </a:r>
            <a:r>
              <a:rPr lang="es-ES" sz="2000" dirty="0" smtClean="0">
                <a:solidFill>
                  <a:srgbClr val="0000FF"/>
                </a:solidFill>
              </a:rPr>
              <a:t>, pero eso no bastará porque los altos </a:t>
            </a:r>
            <a:r>
              <a:rPr lang="es-ES" sz="2000" dirty="0" err="1" smtClean="0">
                <a:solidFill>
                  <a:srgbClr val="0000FF"/>
                </a:solidFill>
              </a:rPr>
              <a:t>CMg</a:t>
            </a:r>
            <a:r>
              <a:rPr lang="es-ES" sz="2000" dirty="0" smtClean="0">
                <a:solidFill>
                  <a:srgbClr val="0000FF"/>
                </a:solidFill>
              </a:rPr>
              <a:t>, amén de la larga sequía, tienen su raíz profunda en el rechazo a proyectos de inversión eficientes</a:t>
            </a:r>
            <a:r>
              <a:rPr lang="es-ES" sz="2000" dirty="0" smtClean="0"/>
              <a:t>.  Y este rechazo, en parte, se alimenta por un ordenamiento territorial que tiene que ser actualizado nacionalmente.</a:t>
            </a:r>
          </a:p>
          <a:p>
            <a:pPr algn="just"/>
            <a:r>
              <a:rPr lang="es-ES" sz="2000" dirty="0" smtClean="0">
                <a:solidFill>
                  <a:srgbClr val="0000FF"/>
                </a:solidFill>
              </a:rPr>
              <a:t>Todas las comunas de Chile tienen la obligación de aceptar en su territorio vertederos, fábricas, cementerios, transporte público, líneas eléctricas, telefónicas, etc</a:t>
            </a:r>
            <a:r>
              <a:rPr lang="es-ES" sz="2000" dirty="0" smtClean="0"/>
              <a:t>.   Las que no quieran ser anfitrionas debieran pagarle a las que sí están dispuestas a hacerlo.  Eso debiera manifestarse tributariamente.  “NIMBY” no puede ser gratis.   Chile tiene que acoger industrias molestas, torres de alta tensión, etc.  Quien no quiera ver esto cerca de su hogar que pague a quienes sí lo van a ver.</a:t>
            </a:r>
          </a:p>
          <a:p>
            <a:pPr algn="just"/>
            <a:r>
              <a:rPr lang="es-ES" sz="2000" dirty="0" smtClean="0">
                <a:solidFill>
                  <a:srgbClr val="0000FF"/>
                </a:solidFill>
              </a:rPr>
              <a:t>Las patentes municipales también deben reformarse: donde esté la producción y según volumen de producción y no según RUT</a:t>
            </a:r>
            <a:r>
              <a:rPr lang="es-ES" sz="2000" dirty="0" smtClean="0"/>
              <a:t>.  Para todas las actividades fabriles y no solo las eléctricas.</a:t>
            </a:r>
            <a:endParaRPr lang="es-E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36512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772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S" sz="2000" dirty="0" smtClean="0"/>
              <a:t>Cambios que agilicen la instalación de líneas eléctricas necesarias o que mejoren el proceso de estudio ambiental y de participación ciudadana, bienvenidos.  Que hagan innecesario recurrir a tribunales.  Pero el problema no ha estado principalmente en fallas en estas esferas sino en la incomprensión o indiferencia de la opinión pública respecto de la discusión energética.  </a:t>
            </a:r>
            <a:r>
              <a:rPr lang="es-ES" sz="2000" b="1" dirty="0" smtClean="0">
                <a:solidFill>
                  <a:srgbClr val="0000FF"/>
                </a:solidFill>
              </a:rPr>
              <a:t>Mientras los precios no reflejen el problema, no hay problema.</a:t>
            </a:r>
          </a:p>
          <a:p>
            <a:pPr algn="just"/>
            <a:r>
              <a:rPr lang="es-ES" sz="2000" b="1" dirty="0" smtClean="0">
                <a:solidFill>
                  <a:srgbClr val="0000FF"/>
                </a:solidFill>
              </a:rPr>
              <a:t>Con la crisis del gas argentino se vivió un período de temor por riesgo de desabastecimiento.  Acá ese riesgo es menor.  La verdadera amenaza es que los costos sigan subiendo y si eso no se manifiesta en los precios a consumidores entonces habrá riesgo de desabastecimiento por falta de inversiones.</a:t>
            </a:r>
            <a:endParaRPr lang="es-ES" sz="2000" b="1" dirty="0">
              <a:solidFill>
                <a:srgbClr val="0000FF"/>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36512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365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130425"/>
            <a:ext cx="7054552" cy="1470025"/>
          </a:xfrm>
        </p:spPr>
        <p:txBody>
          <a:bodyPr>
            <a:normAutofit/>
          </a:bodyPr>
          <a:lstStyle/>
          <a:p>
            <a:pPr algn="l"/>
            <a:r>
              <a:rPr lang="es-ES_tradnl" sz="4000" b="1" dirty="0" smtClean="0">
                <a:solidFill>
                  <a:srgbClr val="0000FF"/>
                </a:solidFill>
              </a:rPr>
              <a:t>Crisis Eléctrica y sus consecuencias</a:t>
            </a:r>
            <a:endParaRPr lang="es-CL" sz="4000" b="1" dirty="0">
              <a:solidFill>
                <a:srgbClr val="0000FF"/>
              </a:solidFill>
            </a:endParaRPr>
          </a:p>
        </p:txBody>
      </p:sp>
      <p:sp>
        <p:nvSpPr>
          <p:cNvPr id="3" name="2 Subtítulo"/>
          <p:cNvSpPr>
            <a:spLocks noGrp="1"/>
          </p:cNvSpPr>
          <p:nvPr>
            <p:ph type="subTitle" idx="1"/>
          </p:nvPr>
        </p:nvSpPr>
        <p:spPr>
          <a:xfrm>
            <a:off x="1371600" y="3886200"/>
            <a:ext cx="6400800" cy="1126976"/>
          </a:xfrm>
        </p:spPr>
        <p:txBody>
          <a:bodyPr>
            <a:normAutofit/>
          </a:bodyPr>
          <a:lstStyle/>
          <a:p>
            <a:pPr algn="r"/>
            <a:r>
              <a:rPr lang="es-ES_tradnl" sz="2000" dirty="0" smtClean="0">
                <a:solidFill>
                  <a:schemeClr val="tx1"/>
                </a:solidFill>
              </a:rPr>
              <a:t>Jorge Rodríguez Grossi</a:t>
            </a:r>
          </a:p>
          <a:p>
            <a:pPr algn="r"/>
            <a:r>
              <a:rPr lang="es-ES_tradnl" sz="2000" dirty="0" smtClean="0">
                <a:solidFill>
                  <a:schemeClr val="tx1"/>
                </a:solidFill>
              </a:rPr>
              <a:t>Santiago, Agosto de 2013</a:t>
            </a:r>
            <a:endParaRPr lang="es-CL" sz="2000" dirty="0">
              <a:solidFill>
                <a:schemeClr val="tx1"/>
              </a:solidFill>
            </a:endParaRPr>
          </a:p>
        </p:txBody>
      </p:sp>
      <p:pic>
        <p:nvPicPr>
          <p:cNvPr id="4" name="Picture 4" descr="LOGO fac economia blan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7538" y="188913"/>
            <a:ext cx="31416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676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a:graphicFrameLocks/>
          </p:cNvGraphicFramePr>
          <p:nvPr/>
        </p:nvGraphicFramePr>
        <p:xfrm>
          <a:off x="857224" y="714356"/>
          <a:ext cx="7429552" cy="55007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8844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6" name="Group 828"/>
          <p:cNvGraphicFramePr>
            <a:graphicFrameLocks noGrp="1"/>
          </p:cNvGraphicFramePr>
          <p:nvPr>
            <p:extLst>
              <p:ext uri="{D42A27DB-BD31-4B8C-83A1-F6EECF244321}">
                <p14:modId xmlns:p14="http://schemas.microsoft.com/office/powerpoint/2010/main" val="4237151850"/>
              </p:ext>
            </p:extLst>
          </p:nvPr>
        </p:nvGraphicFramePr>
        <p:xfrm>
          <a:off x="107504" y="1124744"/>
          <a:ext cx="8856663" cy="4369118"/>
        </p:xfrm>
        <a:graphic>
          <a:graphicData uri="http://schemas.openxmlformats.org/drawingml/2006/table">
            <a:tbl>
              <a:tblPr/>
              <a:tblGrid>
                <a:gridCol w="2771862"/>
                <a:gridCol w="831763"/>
                <a:gridCol w="749300"/>
                <a:gridCol w="939217"/>
                <a:gridCol w="720080"/>
                <a:gridCol w="593366"/>
                <a:gridCol w="749300"/>
                <a:gridCol w="752475"/>
                <a:gridCol w="749300"/>
              </a:tblGrid>
              <a:tr h="9858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200" b="1" i="0" u="none" strike="noStrike" cap="none" normalizeH="0" baseline="0" dirty="0" smtClean="0">
                          <a:ln>
                            <a:noFill/>
                          </a:ln>
                          <a:solidFill>
                            <a:schemeClr val="tx1"/>
                          </a:solidFill>
                          <a:effectLst/>
                          <a:latin typeface="Arial" charset="0"/>
                          <a:cs typeface="Arial" charset="0"/>
                        </a:rPr>
                        <a:t>Tipo de Central</a:t>
                      </a:r>
                      <a:endParaRPr kumimoji="0" lang="es-CL" sz="1200" b="0" i="0" u="none" strike="noStrike" cap="none" normalizeH="0" baseline="0" dirty="0" smtClean="0">
                        <a:ln>
                          <a:noFill/>
                        </a:ln>
                        <a:solidFill>
                          <a:schemeClr val="tx1"/>
                        </a:solidFill>
                        <a:effectLst/>
                        <a:latin typeface="Arial"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CL" sz="1200" b="1" i="0" u="none" strike="noStrike" cap="none" normalizeH="0" baseline="0" dirty="0" err="1" smtClean="0">
                          <a:ln>
                            <a:noFill/>
                          </a:ln>
                          <a:solidFill>
                            <a:schemeClr val="tx1"/>
                          </a:solidFill>
                          <a:effectLst/>
                          <a:latin typeface="Arial" charset="0"/>
                          <a:cs typeface="Arial" charset="0"/>
                        </a:rPr>
                        <a:t>Hidro</a:t>
                      </a:r>
                      <a:r>
                        <a:rPr kumimoji="0" lang="es-CL" sz="1200" b="1" i="0" u="none" strike="noStrike" cap="none" normalizeH="0" baseline="0" dirty="0" smtClean="0">
                          <a:ln>
                            <a:noFill/>
                          </a:ln>
                          <a:solidFill>
                            <a:schemeClr val="tx1"/>
                          </a:solidFill>
                          <a:effectLst/>
                          <a:latin typeface="Arial" charset="0"/>
                          <a:cs typeface="Arial" charset="0"/>
                        </a:rPr>
                        <a:t> Embalse</a:t>
                      </a:r>
                      <a:endParaRPr kumimoji="0" lang="es-CL" sz="1200" b="0" i="0" u="none" strike="noStrike" cap="none" normalizeH="0" baseline="0" dirty="0" smtClean="0">
                        <a:ln>
                          <a:noFill/>
                        </a:ln>
                        <a:solidFill>
                          <a:schemeClr val="tx1"/>
                        </a:solidFill>
                        <a:effectLst/>
                        <a:latin typeface="Arial" charset="0"/>
                      </a:endParaRPr>
                    </a:p>
                  </a:txBody>
                  <a:tcPr marL="90000" marR="90000" marT="46800" marB="46800" anchor="ct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CL" sz="1200" b="1" i="0" u="none" strike="noStrike" cap="none" normalizeH="0" baseline="0" dirty="0" err="1" smtClean="0">
                          <a:ln>
                            <a:noFill/>
                          </a:ln>
                          <a:solidFill>
                            <a:schemeClr val="tx1"/>
                          </a:solidFill>
                          <a:effectLst/>
                          <a:latin typeface="Arial" charset="0"/>
                          <a:cs typeface="Arial" charset="0"/>
                        </a:rPr>
                        <a:t>Hidro</a:t>
                      </a:r>
                      <a:r>
                        <a:rPr kumimoji="0" lang="es-CL" sz="1200" b="1" i="0" u="none" strike="noStrike" cap="none" normalizeH="0" baseline="0" dirty="0" smtClean="0">
                          <a:ln>
                            <a:noFill/>
                          </a:ln>
                          <a:solidFill>
                            <a:schemeClr val="tx1"/>
                          </a:solidFill>
                          <a:effectLst/>
                          <a:latin typeface="Arial" charset="0"/>
                          <a:cs typeface="Arial" charset="0"/>
                        </a:rPr>
                        <a:t> pasada</a:t>
                      </a:r>
                      <a:endParaRPr kumimoji="0" lang="es-CL" sz="1200" b="0" i="0" u="none" strike="noStrike" cap="none" normalizeH="0" baseline="0" dirty="0" smtClean="0">
                        <a:ln>
                          <a:noFill/>
                        </a:ln>
                        <a:solidFill>
                          <a:schemeClr val="tx1"/>
                        </a:solidFill>
                        <a:effectLst/>
                        <a:latin typeface="Arial" charset="0"/>
                      </a:endParaRPr>
                    </a:p>
                  </a:txBody>
                  <a:tcPr marL="90000" marR="90000" marT="46800" marB="46800" anchor="ct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200" b="1" i="0" u="none" strike="noStrike" cap="none" normalizeH="0" baseline="0" dirty="0" smtClean="0">
                          <a:ln>
                            <a:noFill/>
                          </a:ln>
                          <a:solidFill>
                            <a:schemeClr val="tx1"/>
                          </a:solidFill>
                          <a:effectLst/>
                          <a:latin typeface="Arial" charset="0"/>
                          <a:cs typeface="Arial" charset="0"/>
                        </a:rPr>
                        <a:t>Geotermia</a:t>
                      </a:r>
                      <a:endParaRPr kumimoji="0" lang="es-CL" sz="1200" b="0" i="0" u="none" strike="noStrike" cap="none" normalizeH="0" baseline="0" dirty="0" smtClean="0">
                        <a:ln>
                          <a:noFill/>
                        </a:ln>
                        <a:solidFill>
                          <a:schemeClr val="tx1"/>
                        </a:solidFill>
                        <a:effectLst/>
                        <a:latin typeface="Arial" charset="0"/>
                      </a:endParaRPr>
                    </a:p>
                  </a:txBody>
                  <a:tcPr marL="90000" marR="90000" marT="46800" marB="46800" anchor="ct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CL" sz="1200" b="1" i="0" u="none" strike="noStrike" cap="none" normalizeH="0" baseline="0" dirty="0" smtClean="0">
                          <a:ln>
                            <a:noFill/>
                          </a:ln>
                          <a:solidFill>
                            <a:schemeClr val="tx1"/>
                          </a:solidFill>
                          <a:effectLst/>
                          <a:latin typeface="Arial" charset="0"/>
                          <a:cs typeface="Arial" charset="0"/>
                        </a:rPr>
                        <a:t>Carbón</a:t>
                      </a:r>
                      <a:endParaRPr kumimoji="0" lang="es-CL" sz="1200" b="0" i="0" u="none" strike="noStrike" cap="none" normalizeH="0" baseline="0" dirty="0" smtClean="0">
                        <a:ln>
                          <a:noFill/>
                        </a:ln>
                        <a:solidFill>
                          <a:schemeClr val="tx1"/>
                        </a:solidFill>
                        <a:effectLst/>
                        <a:latin typeface="Arial" charset="0"/>
                      </a:endParaRPr>
                    </a:p>
                  </a:txBody>
                  <a:tcPr marL="90000" marR="90000" marT="46800" marB="46800" anchor="ct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CL" sz="1200" b="1" i="0" u="none" strike="noStrike" cap="none" normalizeH="0" baseline="0" dirty="0" smtClean="0">
                          <a:ln>
                            <a:noFill/>
                          </a:ln>
                          <a:solidFill>
                            <a:schemeClr val="tx1"/>
                          </a:solidFill>
                          <a:effectLst/>
                          <a:latin typeface="Arial" charset="0"/>
                          <a:cs typeface="Arial" charset="0"/>
                        </a:rPr>
                        <a:t>GNL</a:t>
                      </a:r>
                      <a:endParaRPr kumimoji="0" lang="es-CL" sz="1200" b="0" i="0" u="none" strike="noStrike" cap="none" normalizeH="0" baseline="0" dirty="0" smtClean="0">
                        <a:ln>
                          <a:noFill/>
                        </a:ln>
                        <a:solidFill>
                          <a:schemeClr val="tx1"/>
                        </a:solidFill>
                        <a:effectLst/>
                        <a:latin typeface="Arial" charset="0"/>
                      </a:endParaRPr>
                    </a:p>
                  </a:txBody>
                  <a:tcPr marL="90000" marR="90000" marT="46800" marB="46800" anchor="ct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CL" sz="1200" b="1" i="0" u="none" strike="noStrike" cap="none" normalizeH="0" baseline="0" dirty="0" smtClean="0">
                          <a:ln>
                            <a:noFill/>
                          </a:ln>
                          <a:solidFill>
                            <a:schemeClr val="tx1"/>
                          </a:solidFill>
                          <a:effectLst/>
                          <a:latin typeface="Arial" charset="0"/>
                          <a:cs typeface="Arial" charset="0"/>
                        </a:rPr>
                        <a:t>Eólico</a:t>
                      </a:r>
                      <a:endParaRPr kumimoji="0" lang="es-CL" sz="1200" b="0" i="0" u="none" strike="noStrike" cap="none" normalizeH="0" baseline="0" dirty="0" smtClean="0">
                        <a:ln>
                          <a:noFill/>
                        </a:ln>
                        <a:solidFill>
                          <a:schemeClr val="tx1"/>
                        </a:solidFill>
                        <a:effectLst/>
                        <a:latin typeface="Arial" charset="0"/>
                      </a:endParaRPr>
                    </a:p>
                  </a:txBody>
                  <a:tcPr marL="90000" marR="90000" marT="46800" marB="46800" anchor="ct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CL" sz="1200" b="1" i="0" u="none" strike="noStrike" cap="none" normalizeH="0" baseline="0" dirty="0" smtClean="0">
                          <a:ln>
                            <a:noFill/>
                          </a:ln>
                          <a:solidFill>
                            <a:schemeClr val="tx1"/>
                          </a:solidFill>
                          <a:effectLst/>
                          <a:latin typeface="Arial" charset="0"/>
                          <a:cs typeface="Arial" charset="0"/>
                        </a:rPr>
                        <a:t>Diesel</a:t>
                      </a:r>
                      <a:endParaRPr kumimoji="0" lang="es-CL" sz="1200" b="0" i="0" u="none" strike="noStrike" cap="none" normalizeH="0" baseline="0" dirty="0" smtClean="0">
                        <a:ln>
                          <a:noFill/>
                        </a:ln>
                        <a:solidFill>
                          <a:schemeClr val="tx1"/>
                        </a:solidFill>
                        <a:effectLst/>
                        <a:latin typeface="Arial" charset="0"/>
                      </a:endParaRPr>
                    </a:p>
                  </a:txBody>
                  <a:tcPr marL="90000" marR="90000" marT="46800" marB="46800" anchor="ct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CL" sz="1200" b="1" i="0" u="none" strike="noStrike" cap="none" normalizeH="0" baseline="0" dirty="0" smtClean="0">
                          <a:ln>
                            <a:noFill/>
                          </a:ln>
                          <a:solidFill>
                            <a:schemeClr val="tx1"/>
                          </a:solidFill>
                          <a:effectLst/>
                          <a:latin typeface="Arial" charset="0"/>
                          <a:cs typeface="Arial" charset="0"/>
                        </a:rPr>
                        <a:t>Solar</a:t>
                      </a:r>
                      <a:endParaRPr kumimoji="0" lang="es-CL" sz="1200" b="0" i="0" u="none" strike="noStrike" cap="none" normalizeH="0" baseline="0" dirty="0" smtClean="0">
                        <a:ln>
                          <a:noFill/>
                        </a:ln>
                        <a:solidFill>
                          <a:schemeClr val="tx1"/>
                        </a:solidFill>
                        <a:effectLst/>
                        <a:latin typeface="Arial" charset="0"/>
                      </a:endParaRPr>
                    </a:p>
                  </a:txBody>
                  <a:tcPr marL="90000" marR="90000" marT="46800" marB="46800" anchor="ctr"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Potencia Instalada (MW)</a:t>
                      </a:r>
                      <a:endParaRPr kumimoji="0" lang="es-CL" sz="12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500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100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80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340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360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100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80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30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666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Inversión Unitaria ( Miles US$/MW)</a:t>
                      </a:r>
                      <a:endParaRPr kumimoji="0" lang="es-CL" sz="12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1,800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2,000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3,700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2,350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800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2,500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720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3,500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1651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Factor de planta (%)</a:t>
                      </a:r>
                      <a:endParaRPr kumimoji="0" lang="es-CL" sz="12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60%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50.0%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85.0%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83.6%</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65.0%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30.0%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85.0%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15%</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1651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Generación anual (MWh/MW)</a:t>
                      </a:r>
                      <a:endParaRPr kumimoji="0" lang="es-CL" sz="12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5,256</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4,380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7,446</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7,323</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5,694</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2,628</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7,446</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1,314</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1666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Costo Var. de Operación (US$/MWh)</a:t>
                      </a:r>
                      <a:endParaRPr kumimoji="0" lang="es-CL" sz="12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1.5</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0.0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2.0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41.0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84.4</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7.7</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273.0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7.7</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1651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Costo Anual (kUS$/MW)</a:t>
                      </a:r>
                      <a:endParaRPr kumimoji="0" lang="es-CL" sz="12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18</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27.4</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98.3</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64.7</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20.6</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55.1</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18.9</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35</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1651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Potencia a firme reconocida (%)</a:t>
                      </a:r>
                      <a:endParaRPr kumimoji="0" lang="es-CL" sz="12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45%</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40%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80%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80%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70%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20%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90%</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15%</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1666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Precio de la Potencia (kUS$/MW-año)</a:t>
                      </a:r>
                      <a:endParaRPr kumimoji="0" lang="es-CL" sz="12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111.3</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110.3</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110.3</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110.3</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110.3</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110.3</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110.3</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110.3</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1651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dirty="0" smtClean="0">
                          <a:ln>
                            <a:noFill/>
                          </a:ln>
                          <a:solidFill>
                            <a:schemeClr val="tx1"/>
                          </a:solidFill>
                          <a:effectLst/>
                          <a:latin typeface="Arial" charset="0"/>
                          <a:cs typeface="Arial" charset="0"/>
                        </a:rPr>
                        <a:t>Ingresos por potencia (</a:t>
                      </a:r>
                      <a:r>
                        <a:rPr kumimoji="0" lang="es-CL" sz="1200" b="0" i="0" u="none" strike="noStrike" cap="none" normalizeH="0" baseline="0" dirty="0" err="1" smtClean="0">
                          <a:ln>
                            <a:noFill/>
                          </a:ln>
                          <a:solidFill>
                            <a:schemeClr val="tx1"/>
                          </a:solidFill>
                          <a:effectLst/>
                          <a:latin typeface="Arial" charset="0"/>
                          <a:cs typeface="Arial" charset="0"/>
                        </a:rPr>
                        <a:t>kUS</a:t>
                      </a:r>
                      <a:r>
                        <a:rPr kumimoji="0" lang="es-CL" sz="1200" b="0" i="0" u="none" strike="noStrike" cap="none" normalizeH="0" baseline="0" dirty="0" smtClean="0">
                          <a:ln>
                            <a:noFill/>
                          </a:ln>
                          <a:solidFill>
                            <a:schemeClr val="tx1"/>
                          </a:solidFill>
                          <a:effectLst/>
                          <a:latin typeface="Arial" charset="0"/>
                          <a:cs typeface="Arial" charset="0"/>
                        </a:rPr>
                        <a:t>$)</a:t>
                      </a:r>
                      <a:endParaRPr kumimoji="0" lang="es-CL" sz="1200" b="0" i="0" u="none" strike="noStrike" cap="none" normalizeH="0" baseline="0" dirty="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25,043</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4,412</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7,059</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30,002</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27,796</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2,206</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7,942</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0" i="0" u="none" strike="noStrike" cap="none" normalizeH="0" baseline="0" smtClean="0">
                          <a:ln>
                            <a:noFill/>
                          </a:ln>
                          <a:solidFill>
                            <a:schemeClr val="tx1"/>
                          </a:solidFill>
                          <a:effectLst/>
                          <a:latin typeface="Arial" charset="0"/>
                          <a:cs typeface="Arial" charset="0"/>
                        </a:rPr>
                        <a:t>496</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152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2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200" b="1" i="0" u="none" strike="noStrike" cap="none" normalizeH="0" baseline="0" smtClean="0">
                          <a:ln>
                            <a:noFill/>
                          </a:ln>
                          <a:solidFill>
                            <a:schemeClr val="tx1"/>
                          </a:solidFill>
                          <a:effectLst/>
                          <a:latin typeface="Arial" charset="0"/>
                          <a:cs typeface="Arial" charset="0"/>
                        </a:rPr>
                        <a:t>Costo Desarrollo (US$/MWh)</a:t>
                      </a:r>
                      <a:endParaRPr kumimoji="0" lang="es-CL"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1" i="0" u="none" strike="noStrike" cap="none" normalizeH="0" baseline="0" smtClean="0">
                          <a:ln>
                            <a:noFill/>
                          </a:ln>
                          <a:solidFill>
                            <a:schemeClr val="tx1"/>
                          </a:solidFill>
                          <a:effectLst/>
                          <a:latin typeface="Arial" charset="0"/>
                          <a:cs typeface="Arial" charset="0"/>
                        </a:rPr>
                        <a:t>46</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1" i="0" u="none" strike="noStrike" cap="none" normalizeH="0" baseline="0" smtClean="0">
                          <a:ln>
                            <a:noFill/>
                          </a:ln>
                          <a:solidFill>
                            <a:schemeClr val="tx1"/>
                          </a:solidFill>
                          <a:effectLst/>
                          <a:latin typeface="Arial" charset="0"/>
                          <a:cs typeface="Arial" charset="0"/>
                        </a:rPr>
                        <a:t>64</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1" i="0" u="none" strike="noStrike" cap="none" normalizeH="0" baseline="0" smtClean="0">
                          <a:ln>
                            <a:noFill/>
                          </a:ln>
                          <a:solidFill>
                            <a:schemeClr val="tx1"/>
                          </a:solidFill>
                          <a:effectLst/>
                          <a:latin typeface="Arial" charset="0"/>
                          <a:cs typeface="Arial" charset="0"/>
                        </a:rPr>
                        <a:t>74</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1" i="0" u="none" strike="noStrike" cap="none" normalizeH="0" baseline="0" smtClean="0">
                          <a:ln>
                            <a:noFill/>
                          </a:ln>
                          <a:solidFill>
                            <a:schemeClr val="tx1"/>
                          </a:solidFill>
                          <a:effectLst/>
                          <a:latin typeface="Arial" charset="0"/>
                          <a:cs typeface="Arial" charset="0"/>
                        </a:rPr>
                        <a:t>83</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1" i="0" u="none" strike="noStrike" cap="none" normalizeH="0" baseline="0" smtClean="0">
                          <a:ln>
                            <a:noFill/>
                          </a:ln>
                          <a:solidFill>
                            <a:schemeClr val="tx1"/>
                          </a:solidFill>
                          <a:effectLst/>
                          <a:latin typeface="Arial" charset="0"/>
                          <a:cs typeface="Arial" charset="0"/>
                        </a:rPr>
                        <a:t>93</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1" i="0" u="none" strike="noStrike" cap="none" normalizeH="0" baseline="0" smtClean="0">
                          <a:ln>
                            <a:noFill/>
                          </a:ln>
                          <a:solidFill>
                            <a:schemeClr val="tx1"/>
                          </a:solidFill>
                          <a:effectLst/>
                          <a:latin typeface="Arial" charset="0"/>
                          <a:cs typeface="Arial" charset="0"/>
                        </a:rPr>
                        <a:t>141</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1" i="0" u="none" strike="noStrike" cap="none" normalizeH="0" baseline="0" smtClean="0">
                          <a:ln>
                            <a:noFill/>
                          </a:ln>
                          <a:solidFill>
                            <a:schemeClr val="tx1"/>
                          </a:solidFill>
                          <a:effectLst/>
                          <a:latin typeface="Arial" charset="0"/>
                          <a:cs typeface="Arial" charset="0"/>
                        </a:rPr>
                        <a:t>274</a:t>
                      </a:r>
                      <a:endParaRPr kumimoji="0" lang="es-CL" sz="1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200" b="1" i="0" u="none" strike="noStrike" cap="none" normalizeH="0" baseline="0" dirty="0" smtClean="0">
                          <a:ln>
                            <a:noFill/>
                          </a:ln>
                          <a:solidFill>
                            <a:schemeClr val="tx1"/>
                          </a:solidFill>
                          <a:effectLst/>
                          <a:latin typeface="Arial" charset="0"/>
                          <a:cs typeface="Arial" charset="0"/>
                        </a:rPr>
                        <a:t>360</a:t>
                      </a:r>
                      <a:endParaRPr kumimoji="0" lang="es-CL" sz="12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1" name="120 CuadroTexto"/>
          <p:cNvSpPr txBox="1"/>
          <p:nvPr/>
        </p:nvSpPr>
        <p:spPr>
          <a:xfrm>
            <a:off x="832779" y="296652"/>
            <a:ext cx="6187493" cy="461665"/>
          </a:xfrm>
          <a:prstGeom prst="rect">
            <a:avLst/>
          </a:prstGeom>
          <a:noFill/>
        </p:spPr>
        <p:txBody>
          <a:bodyPr wrap="square" rtlCol="0">
            <a:spAutoFit/>
          </a:bodyPr>
          <a:lstStyle/>
          <a:p>
            <a:r>
              <a:rPr lang="es-ES_tradnl" sz="2400" b="1" dirty="0" smtClean="0"/>
              <a:t>Costos de Desarrollo por tipo de plantas</a:t>
            </a:r>
            <a:endParaRPr lang="es-CL" sz="2400" b="1" dirty="0"/>
          </a:p>
        </p:txBody>
      </p:sp>
      <p:sp>
        <p:nvSpPr>
          <p:cNvPr id="2" name="1 CuadroTexto"/>
          <p:cNvSpPr txBox="1"/>
          <p:nvPr/>
        </p:nvSpPr>
        <p:spPr>
          <a:xfrm>
            <a:off x="971600" y="6021288"/>
            <a:ext cx="6813275" cy="369332"/>
          </a:xfrm>
          <a:prstGeom prst="rect">
            <a:avLst/>
          </a:prstGeom>
          <a:noFill/>
        </p:spPr>
        <p:txBody>
          <a:bodyPr wrap="none" rtlCol="0">
            <a:spAutoFit/>
          </a:bodyPr>
          <a:lstStyle/>
          <a:p>
            <a:r>
              <a:rPr lang="es-CL" dirty="0" smtClean="0"/>
              <a:t>Fuente: elaborado por Ing. Juan Ricardo </a:t>
            </a:r>
            <a:r>
              <a:rPr lang="es-CL" dirty="0" err="1" smtClean="0"/>
              <a:t>Inostro</a:t>
            </a:r>
            <a:r>
              <a:rPr lang="es-CL" dirty="0" err="1" smtClean="0"/>
              <a:t>s</a:t>
            </a:r>
            <a:r>
              <a:rPr lang="es-CL" dirty="0" err="1" smtClean="0"/>
              <a:t>a</a:t>
            </a:r>
            <a:r>
              <a:rPr lang="es-CL" dirty="0" smtClean="0"/>
              <a:t> </a:t>
            </a:r>
            <a:r>
              <a:rPr lang="es-CL" dirty="0" smtClean="0"/>
              <a:t>L y Eduardo Pérez J.</a:t>
            </a:r>
            <a:endParaRPr lang="es-ES" dirty="0"/>
          </a:p>
        </p:txBody>
      </p:sp>
    </p:spTree>
    <p:extLst>
      <p:ext uri="{BB962C8B-B14F-4D97-AF65-F5344CB8AC3E}">
        <p14:creationId xmlns:p14="http://schemas.microsoft.com/office/powerpoint/2010/main" val="3003023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1 Gráfico"/>
          <p:cNvGraphicFramePr>
            <a:graphicFrameLocks/>
          </p:cNvGraphicFramePr>
          <p:nvPr>
            <p:extLst>
              <p:ext uri="{D42A27DB-BD31-4B8C-83A1-F6EECF244321}">
                <p14:modId xmlns:p14="http://schemas.microsoft.com/office/powerpoint/2010/main" val="3661818935"/>
              </p:ext>
            </p:extLst>
          </p:nvPr>
        </p:nvGraphicFramePr>
        <p:xfrm>
          <a:off x="603717" y="683278"/>
          <a:ext cx="7936566" cy="5491443"/>
        </p:xfrm>
        <a:graphic>
          <a:graphicData uri="http://schemas.openxmlformats.org/drawingml/2006/chart">
            <c:chart xmlns:c="http://schemas.openxmlformats.org/drawingml/2006/chart" xmlns:r="http://schemas.openxmlformats.org/officeDocument/2006/relationships" r:id="rId2"/>
          </a:graphicData>
        </a:graphic>
      </p:graphicFrame>
      <p:sp>
        <p:nvSpPr>
          <p:cNvPr id="2" name="1 CuadroTexto"/>
          <p:cNvSpPr txBox="1"/>
          <p:nvPr/>
        </p:nvSpPr>
        <p:spPr>
          <a:xfrm>
            <a:off x="775933" y="6156012"/>
            <a:ext cx="3860993" cy="369332"/>
          </a:xfrm>
          <a:prstGeom prst="rect">
            <a:avLst/>
          </a:prstGeom>
          <a:noFill/>
        </p:spPr>
        <p:txBody>
          <a:bodyPr wrap="none" rtlCol="0">
            <a:spAutoFit/>
          </a:bodyPr>
          <a:lstStyle/>
          <a:p>
            <a:r>
              <a:rPr lang="es-ES_tradnl" dirty="0" smtClean="0"/>
              <a:t>Fuente: construido con datos de la CNE</a:t>
            </a:r>
            <a:endParaRPr lang="es-CL" dirty="0"/>
          </a:p>
        </p:txBody>
      </p:sp>
    </p:spTree>
    <p:extLst>
      <p:ext uri="{BB962C8B-B14F-4D97-AF65-F5344CB8AC3E}">
        <p14:creationId xmlns:p14="http://schemas.microsoft.com/office/powerpoint/2010/main" val="315639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CuadroTexto"/>
          <p:cNvSpPr txBox="1">
            <a:spLocks noGrp="1"/>
          </p:cNvSpPr>
          <p:nvPr>
            <p:ph type="title"/>
          </p:nvPr>
        </p:nvSpPr>
        <p:spPr>
          <a:xfrm>
            <a:off x="471912" y="1190809"/>
            <a:ext cx="8060528" cy="830997"/>
          </a:xfrm>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defRPr/>
            </a:pPr>
            <a:r>
              <a:rPr lang="es-CL" sz="2400" b="1" dirty="0" smtClean="0"/>
              <a:t>CRECIMIENTO</a:t>
            </a:r>
            <a:r>
              <a:rPr lang="es-CL" sz="2400" b="1" dirty="0"/>
              <a:t>, POBREZA Y C</a:t>
            </a:r>
            <a:r>
              <a:rPr lang="es-CL" sz="2400" b="1" dirty="0" smtClean="0"/>
              <a:t>ONSUMO ELÉCTRICO:</a:t>
            </a:r>
            <a:br>
              <a:rPr lang="es-CL" sz="2400" b="1" dirty="0" smtClean="0"/>
            </a:br>
            <a:r>
              <a:rPr lang="es-CL" sz="2400" b="1" dirty="0" smtClean="0"/>
              <a:t>¿NADA QUE VER O MUY INTERRELACIONADOS?</a:t>
            </a:r>
            <a:endParaRPr lang="es-CL" sz="2400" b="1" dirty="0"/>
          </a:p>
        </p:txBody>
      </p:sp>
      <p:sp>
        <p:nvSpPr>
          <p:cNvPr id="8196" name="1 CuadroTexto"/>
          <p:cNvSpPr txBox="1">
            <a:spLocks noChangeArrowheads="1"/>
          </p:cNvSpPr>
          <p:nvPr/>
        </p:nvSpPr>
        <p:spPr bwMode="auto">
          <a:xfrm>
            <a:off x="755576" y="4076213"/>
            <a:ext cx="5445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000" b="1" dirty="0">
                <a:solidFill>
                  <a:srgbClr val="000000"/>
                </a:solidFill>
              </a:rPr>
              <a:t>30,2%</a:t>
            </a:r>
            <a:endParaRPr lang="es-CL" sz="1000" b="1" dirty="0">
              <a:solidFill>
                <a:srgbClr val="000000"/>
              </a:solidFill>
            </a:endParaRPr>
          </a:p>
        </p:txBody>
      </p:sp>
      <p:sp>
        <p:nvSpPr>
          <p:cNvPr id="8197" name="3 CuadroTexto"/>
          <p:cNvSpPr txBox="1">
            <a:spLocks noChangeArrowheads="1"/>
          </p:cNvSpPr>
          <p:nvPr/>
        </p:nvSpPr>
        <p:spPr bwMode="auto">
          <a:xfrm>
            <a:off x="1619672" y="4168477"/>
            <a:ext cx="5445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000" b="1" dirty="0">
                <a:solidFill>
                  <a:srgbClr val="000000"/>
                </a:solidFill>
              </a:rPr>
              <a:t>27,6%</a:t>
            </a:r>
            <a:endParaRPr lang="es-CL" sz="1000" b="1" dirty="0">
              <a:solidFill>
                <a:srgbClr val="000000"/>
              </a:solidFill>
            </a:endParaRPr>
          </a:p>
        </p:txBody>
      </p:sp>
      <p:sp>
        <p:nvSpPr>
          <p:cNvPr id="8198" name="7 CuadroTexto"/>
          <p:cNvSpPr txBox="1">
            <a:spLocks noChangeArrowheads="1"/>
          </p:cNvSpPr>
          <p:nvPr/>
        </p:nvSpPr>
        <p:spPr bwMode="auto">
          <a:xfrm>
            <a:off x="2699792" y="4416127"/>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000" b="1" dirty="0">
                <a:solidFill>
                  <a:srgbClr val="000000"/>
                </a:solidFill>
              </a:rPr>
              <a:t>23,2</a:t>
            </a:r>
            <a:endParaRPr lang="es-CL" sz="1000" b="1" dirty="0">
              <a:solidFill>
                <a:srgbClr val="000000"/>
              </a:solidFill>
            </a:endParaRPr>
          </a:p>
        </p:txBody>
      </p:sp>
      <p:sp>
        <p:nvSpPr>
          <p:cNvPr id="8199" name="8 CuadroTexto"/>
          <p:cNvSpPr txBox="1">
            <a:spLocks noChangeArrowheads="1"/>
          </p:cNvSpPr>
          <p:nvPr/>
        </p:nvSpPr>
        <p:spPr bwMode="auto">
          <a:xfrm>
            <a:off x="3635896" y="4539158"/>
            <a:ext cx="5445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000" b="1" dirty="0">
                <a:solidFill>
                  <a:srgbClr val="000000"/>
                </a:solidFill>
              </a:rPr>
              <a:t>21,7%</a:t>
            </a:r>
            <a:endParaRPr lang="es-CL" sz="1000" b="1" dirty="0">
              <a:solidFill>
                <a:srgbClr val="000000"/>
              </a:solidFill>
            </a:endParaRPr>
          </a:p>
        </p:txBody>
      </p:sp>
      <p:sp>
        <p:nvSpPr>
          <p:cNvPr id="8200" name="9 CuadroTexto"/>
          <p:cNvSpPr txBox="1">
            <a:spLocks noChangeArrowheads="1"/>
          </p:cNvSpPr>
          <p:nvPr/>
        </p:nvSpPr>
        <p:spPr bwMode="auto">
          <a:xfrm>
            <a:off x="4447011" y="4600052"/>
            <a:ext cx="5445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000" b="1" dirty="0">
                <a:solidFill>
                  <a:srgbClr val="000000"/>
                </a:solidFill>
              </a:rPr>
              <a:t>20,2%</a:t>
            </a:r>
            <a:endParaRPr lang="es-CL" sz="1000" b="1" dirty="0">
              <a:solidFill>
                <a:srgbClr val="000000"/>
              </a:solidFill>
            </a:endParaRPr>
          </a:p>
        </p:txBody>
      </p:sp>
      <p:sp>
        <p:nvSpPr>
          <p:cNvPr id="8201" name="10 CuadroTexto"/>
          <p:cNvSpPr txBox="1">
            <a:spLocks noChangeArrowheads="1"/>
          </p:cNvSpPr>
          <p:nvPr/>
        </p:nvSpPr>
        <p:spPr bwMode="auto">
          <a:xfrm>
            <a:off x="5395640" y="4634409"/>
            <a:ext cx="5445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000" b="1" dirty="0">
                <a:solidFill>
                  <a:srgbClr val="000000"/>
                </a:solidFill>
              </a:rPr>
              <a:t>18,7%</a:t>
            </a:r>
            <a:endParaRPr lang="es-CL" sz="1000" b="1" dirty="0">
              <a:solidFill>
                <a:srgbClr val="000000"/>
              </a:solidFill>
            </a:endParaRPr>
          </a:p>
        </p:txBody>
      </p:sp>
      <p:sp>
        <p:nvSpPr>
          <p:cNvPr id="8202" name="11 CuadroTexto"/>
          <p:cNvSpPr txBox="1">
            <a:spLocks noChangeArrowheads="1"/>
          </p:cNvSpPr>
          <p:nvPr/>
        </p:nvSpPr>
        <p:spPr bwMode="auto">
          <a:xfrm>
            <a:off x="6444208" y="4869160"/>
            <a:ext cx="5461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000" b="1" dirty="0">
                <a:solidFill>
                  <a:srgbClr val="000000"/>
                </a:solidFill>
              </a:rPr>
              <a:t>13,7%</a:t>
            </a:r>
            <a:endParaRPr lang="es-CL" sz="1000" b="1" dirty="0">
              <a:solidFill>
                <a:srgbClr val="000000"/>
              </a:solidFill>
            </a:endParaRPr>
          </a:p>
        </p:txBody>
      </p:sp>
      <p:sp>
        <p:nvSpPr>
          <p:cNvPr id="8203" name="12 CuadroTexto"/>
          <p:cNvSpPr txBox="1">
            <a:spLocks noChangeArrowheads="1"/>
          </p:cNvSpPr>
          <p:nvPr/>
        </p:nvSpPr>
        <p:spPr bwMode="auto">
          <a:xfrm>
            <a:off x="7524328" y="4517202"/>
            <a:ext cx="4397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000" b="1" dirty="0">
                <a:solidFill>
                  <a:srgbClr val="000000"/>
                </a:solidFill>
              </a:rPr>
              <a:t>15%</a:t>
            </a:r>
            <a:endParaRPr lang="es-CL" sz="1000" b="1" dirty="0">
              <a:solidFill>
                <a:srgbClr val="000000"/>
              </a:solidFill>
            </a:endParaRPr>
          </a:p>
        </p:txBody>
      </p:sp>
      <p:sp>
        <p:nvSpPr>
          <p:cNvPr id="8206" name="13 CuadroTexto"/>
          <p:cNvSpPr txBox="1">
            <a:spLocks noChangeArrowheads="1"/>
          </p:cNvSpPr>
          <p:nvPr/>
        </p:nvSpPr>
        <p:spPr bwMode="auto">
          <a:xfrm>
            <a:off x="471912" y="5661248"/>
            <a:ext cx="84947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b="1" dirty="0" smtClean="0">
                <a:solidFill>
                  <a:prstClr val="black"/>
                </a:solidFill>
              </a:rPr>
              <a:t>Reducir </a:t>
            </a:r>
            <a:r>
              <a:rPr lang="es-ES_tradnl" b="1" dirty="0">
                <a:solidFill>
                  <a:prstClr val="black"/>
                </a:solidFill>
              </a:rPr>
              <a:t>la Pobreza al mínimo OBLIGA a CRECER</a:t>
            </a:r>
            <a:r>
              <a:rPr lang="es-ES_tradnl" b="1" dirty="0" smtClean="0">
                <a:solidFill>
                  <a:prstClr val="black"/>
                </a:solidFill>
              </a:rPr>
              <a:t>.  CRECER demanda más ELECTRICIDAD.    </a:t>
            </a:r>
            <a:r>
              <a:rPr lang="es-ES_tradnl" b="1" dirty="0">
                <a:solidFill>
                  <a:prstClr val="black"/>
                </a:solidFill>
              </a:rPr>
              <a:t>Si queremos doblar el PIB probablemente tendremos que casi doblar la </a:t>
            </a:r>
            <a:r>
              <a:rPr lang="es-ES_tradnl" b="1" dirty="0" smtClean="0">
                <a:solidFill>
                  <a:prstClr val="black"/>
                </a:solidFill>
              </a:rPr>
              <a:t>Generación </a:t>
            </a:r>
            <a:r>
              <a:rPr lang="es-ES_tradnl" b="1" dirty="0">
                <a:solidFill>
                  <a:prstClr val="black"/>
                </a:solidFill>
              </a:rPr>
              <a:t>Eléctrica. </a:t>
            </a:r>
            <a:endParaRPr lang="es-CL" b="1" dirty="0">
              <a:solidFill>
                <a:prstClr val="black"/>
              </a:solidFill>
            </a:endParaRPr>
          </a:p>
        </p:txBody>
      </p:sp>
      <p:sp>
        <p:nvSpPr>
          <p:cNvPr id="14" name="1 Título"/>
          <p:cNvSpPr txBox="1">
            <a:spLocks/>
          </p:cNvSpPr>
          <p:nvPr/>
        </p:nvSpPr>
        <p:spPr>
          <a:xfrm>
            <a:off x="476732" y="548680"/>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2800" b="1" dirty="0" smtClean="0"/>
              <a:t>1.-   Crisis eléctrica: Impactos económico sociales.</a:t>
            </a:r>
            <a:br>
              <a:rPr lang="es-ES_tradnl" sz="2800" b="1" dirty="0" smtClean="0"/>
            </a:br>
            <a:endParaRPr lang="es-ES" sz="2800" b="1" dirty="0"/>
          </a:p>
        </p:txBody>
      </p:sp>
      <p:graphicFrame>
        <p:nvGraphicFramePr>
          <p:cNvPr id="17" name="3 Gráfico"/>
          <p:cNvGraphicFramePr>
            <a:graphicFrameLocks/>
          </p:cNvGraphicFramePr>
          <p:nvPr>
            <p:extLst>
              <p:ext uri="{D42A27DB-BD31-4B8C-83A1-F6EECF244321}">
                <p14:modId xmlns:p14="http://schemas.microsoft.com/office/powerpoint/2010/main" val="240317670"/>
              </p:ext>
            </p:extLst>
          </p:nvPr>
        </p:nvGraphicFramePr>
        <p:xfrm>
          <a:off x="-377525" y="2011268"/>
          <a:ext cx="9344150" cy="36499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184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CL"/>
          </a:p>
        </p:txBody>
      </p:sp>
      <p:sp>
        <p:nvSpPr>
          <p:cNvPr id="2" name="1 CuadroTexto"/>
          <p:cNvSpPr txBox="1"/>
          <p:nvPr/>
        </p:nvSpPr>
        <p:spPr>
          <a:xfrm>
            <a:off x="1403648" y="908720"/>
            <a:ext cx="1944216" cy="369332"/>
          </a:xfrm>
          <a:prstGeom prst="rect">
            <a:avLst/>
          </a:prstGeom>
          <a:solidFill>
            <a:schemeClr val="bg1"/>
          </a:solidFill>
        </p:spPr>
        <p:txBody>
          <a:bodyPr wrap="square" rtlCol="0">
            <a:spAutoFit/>
          </a:bodyPr>
          <a:lstStyle/>
          <a:p>
            <a:endParaRPr lang="es-CL" dirty="0"/>
          </a:p>
        </p:txBody>
      </p:sp>
      <p:graphicFrame>
        <p:nvGraphicFramePr>
          <p:cNvPr id="6" name="Chart 1"/>
          <p:cNvGraphicFramePr>
            <a:graphicFrameLocks/>
          </p:cNvGraphicFramePr>
          <p:nvPr>
            <p:extLst>
              <p:ext uri="{D42A27DB-BD31-4B8C-83A1-F6EECF244321}">
                <p14:modId xmlns:p14="http://schemas.microsoft.com/office/powerpoint/2010/main" val="2697738718"/>
              </p:ext>
            </p:extLst>
          </p:nvPr>
        </p:nvGraphicFramePr>
        <p:xfrm>
          <a:off x="539552" y="332656"/>
          <a:ext cx="8064896" cy="6264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77807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SIC</a:t>
            </a:r>
            <a:endParaRPr lang="es-CL" dirty="0"/>
          </a:p>
        </p:txBody>
      </p:sp>
      <p:graphicFrame>
        <p:nvGraphicFramePr>
          <p:cNvPr id="3" name="Chart 1"/>
          <p:cNvGraphicFramePr>
            <a:graphicFrameLocks/>
          </p:cNvGraphicFramePr>
          <p:nvPr/>
        </p:nvGraphicFramePr>
        <p:xfrm>
          <a:off x="1129273" y="2045633"/>
          <a:ext cx="6885454" cy="27667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0912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rodrigu\Documents\Electricidad, Petróleo y Gas\Electricidad, Petróleo y Gas\Systep SING precios promedios y sp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790" y="620786"/>
            <a:ext cx="7384420" cy="5616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7111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SING</a:t>
            </a:r>
            <a:endParaRPr lang="es-CL" dirty="0"/>
          </a:p>
        </p:txBody>
      </p:sp>
      <p:graphicFrame>
        <p:nvGraphicFramePr>
          <p:cNvPr id="3" name="Chart 1"/>
          <p:cNvGraphicFramePr>
            <a:graphicFrameLocks/>
          </p:cNvGraphicFramePr>
          <p:nvPr>
            <p:extLst>
              <p:ext uri="{D42A27DB-BD31-4B8C-83A1-F6EECF244321}">
                <p14:modId xmlns:p14="http://schemas.microsoft.com/office/powerpoint/2010/main" val="1862403018"/>
              </p:ext>
            </p:extLst>
          </p:nvPr>
        </p:nvGraphicFramePr>
        <p:xfrm>
          <a:off x="323528" y="2060848"/>
          <a:ext cx="8424936" cy="3816424"/>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C:\Users\jrodrigu\Documents\Electricidad, Petróleo y Gas\Electricidad, Petróleo y Gas\Consumo electrico y GD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652" y="628407"/>
            <a:ext cx="7338696" cy="56011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rodrigu\Documents\Electricidad, Petróleo y Gas\Electricidad, Petróleo y Gas\Precios spot y promedios Syste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169" y="613166"/>
            <a:ext cx="7399662" cy="5631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964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rodrigu\Documents\Electricidad, Petróleo y Gas\Electricidad, Petróleo y Gas\PN monomico dolar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73" y="1484784"/>
            <a:ext cx="832010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973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rodrigu\Documents\Electricidad, Petróleo y Gas\Electricidad, Petróleo y Gas\PN monomico pes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632" y="1484784"/>
            <a:ext cx="874778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8552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rodrigu\Documents\Electricidad, Petróleo y Gas\Electricidad, Petróleo y Gas\PN potencia dolar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466566"/>
            <a:ext cx="8467403" cy="3978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2459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rodrigu\Documents\Electricidad, Petróleo y Gas\Electricidad, Petróleo y Gas\PN potencia pes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273" y="1556792"/>
            <a:ext cx="826545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117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rodrigu\Documents\Electricidad, Petróleo y Gas\Electricidad, Petróleo y Gas\PN energia dolar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37" y="1484784"/>
            <a:ext cx="8330326" cy="388843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2 Conector recto"/>
          <p:cNvCxnSpPr/>
          <p:nvPr/>
        </p:nvCxnSpPr>
        <p:spPr>
          <a:xfrm flipV="1">
            <a:off x="4572000" y="2780928"/>
            <a:ext cx="0" cy="187220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3779912" y="2411596"/>
            <a:ext cx="1843005" cy="369332"/>
          </a:xfrm>
          <a:prstGeom prst="rect">
            <a:avLst/>
          </a:prstGeom>
          <a:noFill/>
        </p:spPr>
        <p:txBody>
          <a:bodyPr wrap="none" rtlCol="0">
            <a:spAutoFit/>
          </a:bodyPr>
          <a:lstStyle/>
          <a:p>
            <a:r>
              <a:rPr lang="es-ES" dirty="0" smtClean="0"/>
              <a:t>Fin Gas Argentino</a:t>
            </a:r>
            <a:endParaRPr lang="es-ES" dirty="0"/>
          </a:p>
        </p:txBody>
      </p:sp>
      <p:cxnSp>
        <p:nvCxnSpPr>
          <p:cNvPr id="11" name="10 Conector recto"/>
          <p:cNvCxnSpPr/>
          <p:nvPr/>
        </p:nvCxnSpPr>
        <p:spPr>
          <a:xfrm>
            <a:off x="6948264" y="3512056"/>
            <a:ext cx="14401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7236296" y="3293368"/>
            <a:ext cx="14401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7596336" y="3068960"/>
            <a:ext cx="14401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8028384" y="3412995"/>
            <a:ext cx="14401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8388424" y="3293368"/>
            <a:ext cx="14401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5868144" y="5085183"/>
            <a:ext cx="14401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6012160" y="4962073"/>
            <a:ext cx="2247731" cy="246221"/>
          </a:xfrm>
          <a:prstGeom prst="rect">
            <a:avLst/>
          </a:prstGeom>
          <a:noFill/>
        </p:spPr>
        <p:txBody>
          <a:bodyPr wrap="none" rtlCol="0">
            <a:spAutoFit/>
          </a:bodyPr>
          <a:lstStyle/>
          <a:p>
            <a:r>
              <a:rPr lang="es-ES" sz="1000" b="1" dirty="0" smtClean="0"/>
              <a:t>Precio Promedio SIC Licitados (SYSTEP)</a:t>
            </a:r>
            <a:endParaRPr lang="es-ES" sz="1000" b="1" dirty="0"/>
          </a:p>
        </p:txBody>
      </p:sp>
    </p:spTree>
    <p:extLst>
      <p:ext uri="{BB962C8B-B14F-4D97-AF65-F5344CB8AC3E}">
        <p14:creationId xmlns:p14="http://schemas.microsoft.com/office/powerpoint/2010/main" val="36677806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jrodrigu\Documents\Electricidad, Petróleo y Gas\Electricidad, Petróleo y Gas\PN energia pes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12" y="1340768"/>
            <a:ext cx="8787976" cy="417646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2 Conector recto"/>
          <p:cNvCxnSpPr/>
          <p:nvPr/>
        </p:nvCxnSpPr>
        <p:spPr>
          <a:xfrm flipV="1">
            <a:off x="4716016" y="2780928"/>
            <a:ext cx="0" cy="208823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3779912" y="2411596"/>
            <a:ext cx="1843005" cy="369332"/>
          </a:xfrm>
          <a:prstGeom prst="rect">
            <a:avLst/>
          </a:prstGeom>
          <a:noFill/>
        </p:spPr>
        <p:txBody>
          <a:bodyPr wrap="none" rtlCol="0">
            <a:spAutoFit/>
          </a:bodyPr>
          <a:lstStyle/>
          <a:p>
            <a:r>
              <a:rPr lang="es-ES" dirty="0" smtClean="0"/>
              <a:t>Fin Gas Argentino</a:t>
            </a:r>
            <a:endParaRPr lang="es-ES" dirty="0"/>
          </a:p>
        </p:txBody>
      </p:sp>
    </p:spTree>
    <p:extLst>
      <p:ext uri="{BB962C8B-B14F-4D97-AF65-F5344CB8AC3E}">
        <p14:creationId xmlns:p14="http://schemas.microsoft.com/office/powerpoint/2010/main" val="687407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A08B16C9-2048-4075-8990-19D9DAD9CE85}" type="slidenum">
              <a:rPr lang="en-US">
                <a:solidFill>
                  <a:srgbClr val="003145"/>
                </a:solidFill>
              </a:rPr>
              <a:pPr/>
              <a:t>4</a:t>
            </a:fld>
            <a:endParaRPr lang="en-US">
              <a:solidFill>
                <a:srgbClr val="003145"/>
              </a:solidFill>
            </a:endParaRPr>
          </a:p>
        </p:txBody>
      </p:sp>
      <p:pic>
        <p:nvPicPr>
          <p:cNvPr id="922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8" y="1071563"/>
            <a:ext cx="7226300"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16"/>
          <p:cNvSpPr txBox="1">
            <a:spLocks noChangeArrowheads="1"/>
          </p:cNvSpPr>
          <p:nvPr/>
        </p:nvSpPr>
        <p:spPr bwMode="auto">
          <a:xfrm>
            <a:off x="6194425" y="2082800"/>
            <a:ext cx="614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fontAlgn="base">
              <a:spcBef>
                <a:spcPct val="0"/>
              </a:spcBef>
              <a:spcAft>
                <a:spcPct val="0"/>
              </a:spcAft>
            </a:pPr>
            <a:r>
              <a:rPr lang="en-US" sz="1000" dirty="0" smtClean="0">
                <a:solidFill>
                  <a:srgbClr val="003145"/>
                </a:solidFill>
              </a:rPr>
              <a:t>Norway</a:t>
            </a:r>
          </a:p>
        </p:txBody>
      </p:sp>
      <p:sp>
        <p:nvSpPr>
          <p:cNvPr id="9222" name="Text Box 17"/>
          <p:cNvSpPr txBox="1">
            <a:spLocks noChangeArrowheads="1"/>
          </p:cNvSpPr>
          <p:nvPr/>
        </p:nvSpPr>
        <p:spPr bwMode="auto">
          <a:xfrm>
            <a:off x="5127625" y="3387725"/>
            <a:ext cx="444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fontAlgn="base">
              <a:spcBef>
                <a:spcPct val="0"/>
              </a:spcBef>
              <a:spcAft>
                <a:spcPct val="0"/>
              </a:spcAft>
            </a:pPr>
            <a:r>
              <a:rPr lang="en-US" sz="1000" smtClean="0">
                <a:solidFill>
                  <a:srgbClr val="003145"/>
                </a:solidFill>
              </a:rPr>
              <a:t>USA</a:t>
            </a:r>
          </a:p>
        </p:txBody>
      </p:sp>
      <p:sp>
        <p:nvSpPr>
          <p:cNvPr id="9223" name="Text Box 18"/>
          <p:cNvSpPr txBox="1">
            <a:spLocks noChangeArrowheads="1"/>
          </p:cNvSpPr>
          <p:nvPr/>
        </p:nvSpPr>
        <p:spPr bwMode="auto">
          <a:xfrm>
            <a:off x="3551238" y="3897313"/>
            <a:ext cx="577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fontAlgn="base">
              <a:spcBef>
                <a:spcPct val="0"/>
              </a:spcBef>
              <a:spcAft>
                <a:spcPct val="0"/>
              </a:spcAft>
            </a:pPr>
            <a:r>
              <a:rPr lang="en-US" sz="1000" smtClean="0">
                <a:solidFill>
                  <a:srgbClr val="003145"/>
                </a:solidFill>
              </a:rPr>
              <a:t>France</a:t>
            </a:r>
          </a:p>
        </p:txBody>
      </p:sp>
      <p:sp>
        <p:nvSpPr>
          <p:cNvPr id="9224" name="Text Box 19"/>
          <p:cNvSpPr txBox="1">
            <a:spLocks noChangeArrowheads="1"/>
          </p:cNvSpPr>
          <p:nvPr/>
        </p:nvSpPr>
        <p:spPr bwMode="auto">
          <a:xfrm>
            <a:off x="4489450" y="3821113"/>
            <a:ext cx="527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fontAlgn="base">
              <a:spcBef>
                <a:spcPct val="0"/>
              </a:spcBef>
              <a:spcAft>
                <a:spcPct val="0"/>
              </a:spcAft>
            </a:pPr>
            <a:r>
              <a:rPr lang="en-US" sz="1000" smtClean="0">
                <a:solidFill>
                  <a:srgbClr val="003145"/>
                </a:solidFill>
              </a:rPr>
              <a:t>Japan</a:t>
            </a:r>
          </a:p>
        </p:txBody>
      </p:sp>
      <p:sp>
        <p:nvSpPr>
          <p:cNvPr id="9225" name="Text Box 20"/>
          <p:cNvSpPr txBox="1">
            <a:spLocks noChangeArrowheads="1"/>
          </p:cNvSpPr>
          <p:nvPr/>
        </p:nvSpPr>
        <p:spPr bwMode="auto">
          <a:xfrm>
            <a:off x="4446588" y="4783138"/>
            <a:ext cx="3603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fontAlgn="base">
              <a:spcBef>
                <a:spcPct val="0"/>
              </a:spcBef>
              <a:spcAft>
                <a:spcPct val="0"/>
              </a:spcAft>
            </a:pPr>
            <a:r>
              <a:rPr lang="en-US" sz="1000" smtClean="0">
                <a:solidFill>
                  <a:srgbClr val="003145"/>
                </a:solidFill>
              </a:rPr>
              <a:t>UK</a:t>
            </a:r>
          </a:p>
        </p:txBody>
      </p:sp>
      <p:sp>
        <p:nvSpPr>
          <p:cNvPr id="9226" name="Text Box 21"/>
          <p:cNvSpPr txBox="1">
            <a:spLocks noChangeArrowheads="1"/>
          </p:cNvSpPr>
          <p:nvPr/>
        </p:nvSpPr>
        <p:spPr bwMode="auto">
          <a:xfrm>
            <a:off x="3832225" y="4811713"/>
            <a:ext cx="506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fontAlgn="base">
              <a:spcBef>
                <a:spcPct val="0"/>
              </a:spcBef>
              <a:spcAft>
                <a:spcPct val="0"/>
              </a:spcAft>
            </a:pPr>
            <a:r>
              <a:rPr lang="en-US" sz="1000" smtClean="0">
                <a:solidFill>
                  <a:srgbClr val="003145"/>
                </a:solidFill>
              </a:rPr>
              <a:t>Spain</a:t>
            </a:r>
          </a:p>
        </p:txBody>
      </p:sp>
      <p:sp>
        <p:nvSpPr>
          <p:cNvPr id="9227" name="Text Box 22"/>
          <p:cNvSpPr txBox="1">
            <a:spLocks noChangeArrowheads="1"/>
          </p:cNvSpPr>
          <p:nvPr/>
        </p:nvSpPr>
        <p:spPr bwMode="auto">
          <a:xfrm>
            <a:off x="3127375" y="5054600"/>
            <a:ext cx="585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fontAlgn="base">
              <a:spcBef>
                <a:spcPct val="0"/>
              </a:spcBef>
              <a:spcAft>
                <a:spcPct val="0"/>
              </a:spcAft>
            </a:pPr>
            <a:r>
              <a:rPr lang="en-US" sz="1000" smtClean="0">
                <a:solidFill>
                  <a:srgbClr val="003145"/>
                </a:solidFill>
              </a:rPr>
              <a:t>Mexico</a:t>
            </a:r>
          </a:p>
        </p:txBody>
      </p:sp>
      <p:sp>
        <p:nvSpPr>
          <p:cNvPr id="9228" name="Text Box 23"/>
          <p:cNvSpPr txBox="1">
            <a:spLocks noChangeArrowheads="1"/>
          </p:cNvSpPr>
          <p:nvPr/>
        </p:nvSpPr>
        <p:spPr bwMode="auto">
          <a:xfrm>
            <a:off x="1874838" y="4497388"/>
            <a:ext cx="501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fontAlgn="base">
              <a:spcBef>
                <a:spcPct val="0"/>
              </a:spcBef>
              <a:spcAft>
                <a:spcPct val="0"/>
              </a:spcAft>
            </a:pPr>
            <a:r>
              <a:rPr lang="en-US" sz="1000" dirty="0" smtClean="0">
                <a:solidFill>
                  <a:srgbClr val="003145"/>
                </a:solidFill>
              </a:rPr>
              <a:t>Brazil</a:t>
            </a:r>
          </a:p>
        </p:txBody>
      </p:sp>
      <p:sp>
        <p:nvSpPr>
          <p:cNvPr id="9229" name="Text Box 24"/>
          <p:cNvSpPr txBox="1">
            <a:spLocks noChangeArrowheads="1"/>
          </p:cNvSpPr>
          <p:nvPr/>
        </p:nvSpPr>
        <p:spPr bwMode="auto">
          <a:xfrm>
            <a:off x="2498725" y="4297363"/>
            <a:ext cx="473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fontAlgn="base">
              <a:spcBef>
                <a:spcPct val="0"/>
              </a:spcBef>
              <a:spcAft>
                <a:spcPct val="0"/>
              </a:spcAft>
            </a:pPr>
            <a:r>
              <a:rPr lang="en-US" sz="1000" smtClean="0">
                <a:solidFill>
                  <a:srgbClr val="003145"/>
                </a:solidFill>
              </a:rPr>
              <a:t>Chile</a:t>
            </a:r>
          </a:p>
        </p:txBody>
      </p:sp>
      <p:sp>
        <p:nvSpPr>
          <p:cNvPr id="9230" name="Text Box 25"/>
          <p:cNvSpPr txBox="1">
            <a:spLocks noChangeArrowheads="1"/>
          </p:cNvSpPr>
          <p:nvPr/>
        </p:nvSpPr>
        <p:spPr bwMode="auto">
          <a:xfrm>
            <a:off x="2860675" y="4364038"/>
            <a:ext cx="72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fontAlgn="base">
              <a:spcBef>
                <a:spcPct val="0"/>
              </a:spcBef>
              <a:spcAft>
                <a:spcPct val="0"/>
              </a:spcAft>
            </a:pPr>
            <a:r>
              <a:rPr lang="en-US" sz="1000" smtClean="0">
                <a:solidFill>
                  <a:srgbClr val="003145"/>
                </a:solidFill>
              </a:rPr>
              <a:t>Argentina</a:t>
            </a:r>
          </a:p>
        </p:txBody>
      </p:sp>
      <p:sp>
        <p:nvSpPr>
          <p:cNvPr id="9231" name="Line 26"/>
          <p:cNvSpPr>
            <a:spLocks noChangeShapeType="1"/>
          </p:cNvSpPr>
          <p:nvPr/>
        </p:nvSpPr>
        <p:spPr bwMode="auto">
          <a:xfrm flipH="1" flipV="1">
            <a:off x="2224088" y="4686300"/>
            <a:ext cx="357187" cy="390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smtClean="0">
              <a:solidFill>
                <a:srgbClr val="003145"/>
              </a:solidFill>
            </a:endParaRPr>
          </a:p>
        </p:txBody>
      </p:sp>
      <p:sp>
        <p:nvSpPr>
          <p:cNvPr id="9232" name="Line 27"/>
          <p:cNvSpPr>
            <a:spLocks noChangeShapeType="1"/>
          </p:cNvSpPr>
          <p:nvPr/>
        </p:nvSpPr>
        <p:spPr bwMode="auto">
          <a:xfrm flipH="1" flipV="1">
            <a:off x="2743200" y="4500563"/>
            <a:ext cx="76200" cy="447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smtClean="0">
              <a:solidFill>
                <a:srgbClr val="003145"/>
              </a:solidFill>
            </a:endParaRPr>
          </a:p>
        </p:txBody>
      </p:sp>
      <p:sp>
        <p:nvSpPr>
          <p:cNvPr id="9233" name="Line 28"/>
          <p:cNvSpPr>
            <a:spLocks noChangeShapeType="1"/>
          </p:cNvSpPr>
          <p:nvPr/>
        </p:nvSpPr>
        <p:spPr bwMode="auto">
          <a:xfrm flipV="1">
            <a:off x="2876550" y="4600575"/>
            <a:ext cx="228600" cy="414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smtClean="0">
              <a:solidFill>
                <a:srgbClr val="003145"/>
              </a:solidFill>
            </a:endParaRPr>
          </a:p>
        </p:txBody>
      </p:sp>
      <p:sp>
        <p:nvSpPr>
          <p:cNvPr id="9234" name="Line 29"/>
          <p:cNvSpPr>
            <a:spLocks noChangeShapeType="1"/>
          </p:cNvSpPr>
          <p:nvPr/>
        </p:nvSpPr>
        <p:spPr bwMode="auto">
          <a:xfrm>
            <a:off x="2933700" y="5119688"/>
            <a:ext cx="266700" cy="57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smtClean="0">
              <a:solidFill>
                <a:srgbClr val="003145"/>
              </a:solidFill>
            </a:endParaRPr>
          </a:p>
        </p:txBody>
      </p:sp>
      <p:sp>
        <p:nvSpPr>
          <p:cNvPr id="9235" name="Line 30"/>
          <p:cNvSpPr>
            <a:spLocks noChangeShapeType="1"/>
          </p:cNvSpPr>
          <p:nvPr/>
        </p:nvSpPr>
        <p:spPr bwMode="auto">
          <a:xfrm flipH="1">
            <a:off x="4095750" y="4605338"/>
            <a:ext cx="57150"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smtClean="0">
              <a:solidFill>
                <a:srgbClr val="003145"/>
              </a:solidFill>
            </a:endParaRPr>
          </a:p>
        </p:txBody>
      </p:sp>
      <p:sp>
        <p:nvSpPr>
          <p:cNvPr id="9236" name="Line 31"/>
          <p:cNvSpPr>
            <a:spLocks noChangeShapeType="1"/>
          </p:cNvSpPr>
          <p:nvPr/>
        </p:nvSpPr>
        <p:spPr bwMode="auto">
          <a:xfrm>
            <a:off x="4552950" y="4652963"/>
            <a:ext cx="57150" cy="1381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smtClean="0">
              <a:solidFill>
                <a:srgbClr val="003145"/>
              </a:solidFill>
            </a:endParaRPr>
          </a:p>
        </p:txBody>
      </p:sp>
      <p:sp>
        <p:nvSpPr>
          <p:cNvPr id="9237" name="Line 32"/>
          <p:cNvSpPr>
            <a:spLocks noChangeShapeType="1"/>
          </p:cNvSpPr>
          <p:nvPr/>
        </p:nvSpPr>
        <p:spPr bwMode="auto">
          <a:xfrm flipV="1">
            <a:off x="4381500" y="4024313"/>
            <a:ext cx="328613" cy="376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smtClean="0">
              <a:solidFill>
                <a:srgbClr val="003145"/>
              </a:solidFill>
            </a:endParaRPr>
          </a:p>
        </p:txBody>
      </p:sp>
      <p:sp>
        <p:nvSpPr>
          <p:cNvPr id="9238" name="Line 33"/>
          <p:cNvSpPr>
            <a:spLocks noChangeShapeType="1"/>
          </p:cNvSpPr>
          <p:nvPr/>
        </p:nvSpPr>
        <p:spPr bwMode="auto">
          <a:xfrm flipH="1" flipV="1">
            <a:off x="3905250" y="4100513"/>
            <a:ext cx="404813" cy="323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smtClean="0">
              <a:solidFill>
                <a:srgbClr val="003145"/>
              </a:solidFill>
            </a:endParaRPr>
          </a:p>
        </p:txBody>
      </p:sp>
      <p:sp>
        <p:nvSpPr>
          <p:cNvPr id="9239" name="Line 34"/>
          <p:cNvSpPr>
            <a:spLocks noChangeShapeType="1"/>
          </p:cNvSpPr>
          <p:nvPr/>
        </p:nvSpPr>
        <p:spPr bwMode="auto">
          <a:xfrm flipV="1">
            <a:off x="5243513" y="3581400"/>
            <a:ext cx="80962" cy="147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smtClean="0">
              <a:solidFill>
                <a:srgbClr val="003145"/>
              </a:solidFill>
            </a:endParaRPr>
          </a:p>
        </p:txBody>
      </p:sp>
      <p:sp>
        <p:nvSpPr>
          <p:cNvPr id="9240" name="Line 35"/>
          <p:cNvSpPr>
            <a:spLocks noChangeShapeType="1"/>
          </p:cNvSpPr>
          <p:nvPr/>
        </p:nvSpPr>
        <p:spPr bwMode="auto">
          <a:xfrm flipV="1">
            <a:off x="6229350" y="2290763"/>
            <a:ext cx="133350" cy="1095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smtClean="0">
              <a:solidFill>
                <a:srgbClr val="003145"/>
              </a:solidFill>
            </a:endParaRPr>
          </a:p>
        </p:txBody>
      </p:sp>
    </p:spTree>
    <p:extLst>
      <p:ext uri="{BB962C8B-B14F-4D97-AF65-F5344CB8AC3E}">
        <p14:creationId xmlns:p14="http://schemas.microsoft.com/office/powerpoint/2010/main" val="35493531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788517484"/>
              </p:ext>
            </p:extLst>
          </p:nvPr>
        </p:nvGraphicFramePr>
        <p:xfrm>
          <a:off x="611563" y="476682"/>
          <a:ext cx="8280918" cy="6372551"/>
        </p:xfrm>
        <a:graphic>
          <a:graphicData uri="http://schemas.openxmlformats.org/drawingml/2006/table">
            <a:tbl>
              <a:tblPr/>
              <a:tblGrid>
                <a:gridCol w="2392266"/>
                <a:gridCol w="981442"/>
                <a:gridCol w="981442"/>
                <a:gridCol w="981442"/>
                <a:gridCol w="981442"/>
                <a:gridCol w="981442"/>
                <a:gridCol w="981442"/>
              </a:tblGrid>
              <a:tr h="219485">
                <a:tc>
                  <a:txBody>
                    <a:bodyPr/>
                    <a:lstStyle/>
                    <a:p>
                      <a:pPr algn="l" fontAlgn="b"/>
                      <a:r>
                        <a:rPr lang="es-CL" sz="700" b="1" i="0" u="none" strike="noStrike" dirty="0">
                          <a:solidFill>
                            <a:srgbClr val="FFFFFF"/>
                          </a:solidFill>
                          <a:effectLst/>
                          <a:latin typeface="Arial"/>
                        </a:rPr>
                        <a:t> </a:t>
                      </a:r>
                    </a:p>
                  </a:txBody>
                  <a:tcPr marL="5755" marR="5755" marT="575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33399"/>
                    </a:solidFill>
                  </a:tcPr>
                </a:tc>
                <a:tc>
                  <a:txBody>
                    <a:bodyPr/>
                    <a:lstStyle/>
                    <a:p>
                      <a:pPr algn="r" fontAlgn="b"/>
                      <a:r>
                        <a:rPr lang="es-CL" sz="500" b="0" i="0" u="none" strike="noStrike">
                          <a:solidFill>
                            <a:srgbClr val="FFFFFF"/>
                          </a:solidFill>
                          <a:effectLst/>
                          <a:latin typeface="Arial"/>
                        </a:rPr>
                        <a:t> </a:t>
                      </a:r>
                    </a:p>
                  </a:txBody>
                  <a:tcPr marL="5755" marR="5755" marT="5755" marB="0" anchor="b">
                    <a:lnL>
                      <a:noFill/>
                    </a:lnL>
                    <a:lnR>
                      <a:noFill/>
                    </a:lnR>
                    <a:lnT w="12700" cap="flat" cmpd="sng" algn="ctr">
                      <a:solidFill>
                        <a:srgbClr val="000000"/>
                      </a:solidFill>
                      <a:prstDash val="solid"/>
                      <a:round/>
                      <a:headEnd type="none" w="med" len="med"/>
                      <a:tailEnd type="none" w="med" len="med"/>
                    </a:lnT>
                    <a:lnB>
                      <a:noFill/>
                    </a:lnB>
                    <a:solidFill>
                      <a:srgbClr val="333399"/>
                    </a:solidFill>
                  </a:tcPr>
                </a:tc>
                <a:tc>
                  <a:txBody>
                    <a:bodyPr/>
                    <a:lstStyle/>
                    <a:p>
                      <a:pPr algn="r" fontAlgn="b"/>
                      <a:r>
                        <a:rPr lang="es-CL" sz="500" b="0" i="0" u="none" strike="noStrike">
                          <a:solidFill>
                            <a:srgbClr val="FFFFFF"/>
                          </a:solidFill>
                          <a:effectLst/>
                          <a:latin typeface="Arial"/>
                        </a:rPr>
                        <a:t> </a:t>
                      </a:r>
                    </a:p>
                  </a:txBody>
                  <a:tcPr marL="5755" marR="5755" marT="5755" marB="0" anchor="b">
                    <a:lnL>
                      <a:noFill/>
                    </a:lnL>
                    <a:lnR>
                      <a:noFill/>
                    </a:lnR>
                    <a:lnT w="12700" cap="flat" cmpd="sng" algn="ctr">
                      <a:solidFill>
                        <a:srgbClr val="000000"/>
                      </a:solidFill>
                      <a:prstDash val="solid"/>
                      <a:round/>
                      <a:headEnd type="none" w="med" len="med"/>
                      <a:tailEnd type="none" w="med" len="med"/>
                    </a:lnT>
                    <a:lnB>
                      <a:noFill/>
                    </a:lnB>
                    <a:solidFill>
                      <a:srgbClr val="333399"/>
                    </a:solidFill>
                  </a:tcPr>
                </a:tc>
                <a:tc>
                  <a:txBody>
                    <a:bodyPr/>
                    <a:lstStyle/>
                    <a:p>
                      <a:pPr algn="ctr" fontAlgn="b"/>
                      <a:r>
                        <a:rPr lang="es-CL" sz="1000" b="0" i="0" u="none" strike="noStrike" dirty="0">
                          <a:solidFill>
                            <a:srgbClr val="FFFFFF"/>
                          </a:solidFill>
                          <a:effectLst/>
                          <a:latin typeface="Arial"/>
                        </a:rPr>
                        <a:t>  CONSUMO SECTORIAL</a:t>
                      </a:r>
                    </a:p>
                  </a:txBody>
                  <a:tcPr marL="5755" marR="5755" marT="5755" marB="0" anchor="b">
                    <a:lnL>
                      <a:noFill/>
                    </a:lnL>
                    <a:lnR>
                      <a:noFill/>
                    </a:lnR>
                    <a:lnT w="12700" cap="flat" cmpd="sng" algn="ctr">
                      <a:solidFill>
                        <a:srgbClr val="000000"/>
                      </a:solidFill>
                      <a:prstDash val="solid"/>
                      <a:round/>
                      <a:headEnd type="none" w="med" len="med"/>
                      <a:tailEnd type="none" w="med" len="med"/>
                    </a:lnT>
                    <a:lnB>
                      <a:noFill/>
                    </a:lnB>
                    <a:solidFill>
                      <a:srgbClr val="333399"/>
                    </a:solidFill>
                  </a:tcPr>
                </a:tc>
                <a:tc>
                  <a:txBody>
                    <a:bodyPr/>
                    <a:lstStyle/>
                    <a:p>
                      <a:pPr algn="ctr" fontAlgn="b"/>
                      <a:r>
                        <a:rPr lang="es-CL" sz="500" b="0" i="0" u="none" strike="noStrike">
                          <a:solidFill>
                            <a:srgbClr val="FFFFFF"/>
                          </a:solidFill>
                          <a:effectLst/>
                          <a:latin typeface="Arial"/>
                        </a:rPr>
                        <a:t> </a:t>
                      </a:r>
                    </a:p>
                  </a:txBody>
                  <a:tcPr marL="5755" marR="5755" marT="5755" marB="0" anchor="b">
                    <a:lnL>
                      <a:noFill/>
                    </a:lnL>
                    <a:lnR>
                      <a:noFill/>
                    </a:lnR>
                    <a:lnT w="12700" cap="flat" cmpd="sng" algn="ctr">
                      <a:solidFill>
                        <a:srgbClr val="000000"/>
                      </a:solidFill>
                      <a:prstDash val="solid"/>
                      <a:round/>
                      <a:headEnd type="none" w="med" len="med"/>
                      <a:tailEnd type="none" w="med" len="med"/>
                    </a:lnT>
                    <a:lnB>
                      <a:noFill/>
                    </a:lnB>
                    <a:solidFill>
                      <a:srgbClr val="333399"/>
                    </a:solidFill>
                  </a:tcPr>
                </a:tc>
                <a:tc>
                  <a:txBody>
                    <a:bodyPr/>
                    <a:lstStyle/>
                    <a:p>
                      <a:pPr algn="r" fontAlgn="b"/>
                      <a:r>
                        <a:rPr lang="es-CL" sz="500" b="0" i="0" u="none" strike="noStrike">
                          <a:solidFill>
                            <a:srgbClr val="FFFFFF"/>
                          </a:solidFill>
                          <a:effectLst/>
                          <a:latin typeface="Arial"/>
                        </a:rPr>
                        <a:t> </a:t>
                      </a:r>
                    </a:p>
                  </a:txBody>
                  <a:tcPr marL="5755" marR="5755" marT="5755" marB="0" anchor="b">
                    <a:lnL>
                      <a:noFill/>
                    </a:lnL>
                    <a:lnR>
                      <a:noFill/>
                    </a:lnR>
                    <a:lnT w="12700" cap="flat" cmpd="sng" algn="ctr">
                      <a:solidFill>
                        <a:srgbClr val="000000"/>
                      </a:solidFill>
                      <a:prstDash val="solid"/>
                      <a:round/>
                      <a:headEnd type="none" w="med" len="med"/>
                      <a:tailEnd type="none" w="med" len="med"/>
                    </a:lnT>
                    <a:lnB>
                      <a:noFill/>
                    </a:lnB>
                    <a:solidFill>
                      <a:srgbClr val="333399"/>
                    </a:solidFill>
                  </a:tcPr>
                </a:tc>
                <a:tc>
                  <a:txBody>
                    <a:bodyPr/>
                    <a:lstStyle/>
                    <a:p>
                      <a:pPr algn="r" fontAlgn="b"/>
                      <a:r>
                        <a:rPr lang="es-CL" sz="500" b="0" i="0" u="none" strike="noStrike">
                          <a:solidFill>
                            <a:srgbClr val="FFFFFF"/>
                          </a:solidFill>
                          <a:effectLst/>
                          <a:latin typeface="Arial"/>
                        </a:rPr>
                        <a:t> </a:t>
                      </a:r>
                    </a:p>
                  </a:txBody>
                  <a:tcPr marL="5755" marR="5755" marT="5755" marB="0" anchor="b">
                    <a:lnL>
                      <a:noFill/>
                    </a:lnL>
                    <a:lnR>
                      <a:noFill/>
                    </a:lnR>
                    <a:lnT w="12700" cap="flat" cmpd="sng" algn="ctr">
                      <a:solidFill>
                        <a:srgbClr val="000000"/>
                      </a:solidFill>
                      <a:prstDash val="solid"/>
                      <a:round/>
                      <a:headEnd type="none" w="med" len="med"/>
                      <a:tailEnd type="none" w="med" len="med"/>
                    </a:lnT>
                    <a:lnB>
                      <a:noFill/>
                    </a:lnB>
                    <a:solidFill>
                      <a:srgbClr val="333399"/>
                    </a:solidFill>
                  </a:tcPr>
                </a:tc>
              </a:tr>
              <a:tr h="219485">
                <a:tc>
                  <a:txBody>
                    <a:bodyPr/>
                    <a:lstStyle/>
                    <a:p>
                      <a:pPr algn="l" fontAlgn="b"/>
                      <a:r>
                        <a:rPr lang="es-CL" sz="700" b="1" i="0" u="none" strike="noStrike">
                          <a:solidFill>
                            <a:srgbClr val="FFFFFF"/>
                          </a:solidFill>
                          <a:effectLst/>
                          <a:latin typeface="Arial"/>
                        </a:rPr>
                        <a:t> </a:t>
                      </a:r>
                    </a:p>
                  </a:txBody>
                  <a:tcPr marL="5755" marR="5755" marT="5755" marB="0" anchor="b">
                    <a:lnL w="12700" cap="flat" cmpd="sng" algn="ctr">
                      <a:solidFill>
                        <a:srgbClr val="000000"/>
                      </a:solidFill>
                      <a:prstDash val="solid"/>
                      <a:round/>
                      <a:headEnd type="none" w="med" len="med"/>
                      <a:tailEnd type="none" w="med" len="med"/>
                    </a:lnL>
                    <a:lnR>
                      <a:noFill/>
                    </a:lnR>
                    <a:lnT>
                      <a:noFill/>
                    </a:lnT>
                    <a:lnB>
                      <a:noFill/>
                    </a:lnB>
                    <a:solidFill>
                      <a:srgbClr val="333399"/>
                    </a:solidFill>
                  </a:tcPr>
                </a:tc>
                <a:tc>
                  <a:txBody>
                    <a:bodyPr/>
                    <a:lstStyle/>
                    <a:p>
                      <a:pPr algn="r" fontAlgn="b"/>
                      <a:r>
                        <a:rPr lang="es-CL" sz="500" b="0" i="0" u="none" strike="noStrike">
                          <a:solidFill>
                            <a:srgbClr val="FFFFFF"/>
                          </a:solidFill>
                          <a:effectLst/>
                          <a:latin typeface="Arial"/>
                        </a:rPr>
                        <a:t> </a:t>
                      </a:r>
                    </a:p>
                  </a:txBody>
                  <a:tcPr marL="5755" marR="5755" marT="5755" marB="0" anchor="b">
                    <a:lnL>
                      <a:noFill/>
                    </a:lnL>
                    <a:lnR>
                      <a:noFill/>
                    </a:lnR>
                    <a:lnT>
                      <a:noFill/>
                    </a:lnT>
                    <a:lnB>
                      <a:noFill/>
                    </a:lnB>
                    <a:solidFill>
                      <a:srgbClr val="333399"/>
                    </a:solidFill>
                  </a:tcPr>
                </a:tc>
                <a:tc>
                  <a:txBody>
                    <a:bodyPr/>
                    <a:lstStyle/>
                    <a:p>
                      <a:pPr algn="r" fontAlgn="b"/>
                      <a:r>
                        <a:rPr lang="es-CL" sz="500" b="0" i="0" u="none" strike="noStrike">
                          <a:solidFill>
                            <a:srgbClr val="FFFFFF"/>
                          </a:solidFill>
                          <a:effectLst/>
                          <a:latin typeface="Arial"/>
                        </a:rPr>
                        <a:t> </a:t>
                      </a:r>
                    </a:p>
                  </a:txBody>
                  <a:tcPr marL="5755" marR="5755" marT="5755" marB="0" anchor="b">
                    <a:lnL>
                      <a:noFill/>
                    </a:lnL>
                    <a:lnR>
                      <a:noFill/>
                    </a:lnR>
                    <a:lnT>
                      <a:noFill/>
                    </a:lnT>
                    <a:lnB>
                      <a:noFill/>
                    </a:lnB>
                    <a:solidFill>
                      <a:srgbClr val="333399"/>
                    </a:solidFill>
                  </a:tcPr>
                </a:tc>
                <a:tc>
                  <a:txBody>
                    <a:bodyPr/>
                    <a:lstStyle/>
                    <a:p>
                      <a:pPr algn="ctr" fontAlgn="b"/>
                      <a:r>
                        <a:rPr lang="es-CL" sz="1000" b="0" i="0" u="none" strike="noStrike" dirty="0">
                          <a:solidFill>
                            <a:srgbClr val="FFFFFF"/>
                          </a:solidFill>
                          <a:effectLst/>
                          <a:latin typeface="Arial"/>
                        </a:rPr>
                        <a:t>(TERACALORIAS)</a:t>
                      </a:r>
                    </a:p>
                  </a:txBody>
                  <a:tcPr marL="5755" marR="5755" marT="5755" marB="0" anchor="b">
                    <a:lnL>
                      <a:noFill/>
                    </a:lnL>
                    <a:lnR>
                      <a:noFill/>
                    </a:lnR>
                    <a:lnT>
                      <a:noFill/>
                    </a:lnT>
                    <a:lnB>
                      <a:noFill/>
                    </a:lnB>
                    <a:solidFill>
                      <a:srgbClr val="333399"/>
                    </a:solidFill>
                  </a:tcPr>
                </a:tc>
                <a:tc>
                  <a:txBody>
                    <a:bodyPr/>
                    <a:lstStyle/>
                    <a:p>
                      <a:pPr algn="ctr" fontAlgn="b"/>
                      <a:r>
                        <a:rPr lang="es-CL" sz="500" b="0" i="0" u="none" strike="noStrike">
                          <a:solidFill>
                            <a:srgbClr val="FFFFFF"/>
                          </a:solidFill>
                          <a:effectLst/>
                          <a:latin typeface="Arial"/>
                        </a:rPr>
                        <a:t> </a:t>
                      </a:r>
                    </a:p>
                  </a:txBody>
                  <a:tcPr marL="5755" marR="5755" marT="5755" marB="0" anchor="b">
                    <a:lnL>
                      <a:noFill/>
                    </a:lnL>
                    <a:lnR>
                      <a:noFill/>
                    </a:lnR>
                    <a:lnT>
                      <a:noFill/>
                    </a:lnT>
                    <a:lnB>
                      <a:noFill/>
                    </a:lnB>
                    <a:solidFill>
                      <a:srgbClr val="333399"/>
                    </a:solidFill>
                  </a:tcPr>
                </a:tc>
                <a:tc>
                  <a:txBody>
                    <a:bodyPr/>
                    <a:lstStyle/>
                    <a:p>
                      <a:pPr algn="r" fontAlgn="b"/>
                      <a:r>
                        <a:rPr lang="es-CL" sz="500" b="0" i="0" u="none" strike="noStrike">
                          <a:solidFill>
                            <a:srgbClr val="FFFFFF"/>
                          </a:solidFill>
                          <a:effectLst/>
                          <a:latin typeface="Arial"/>
                        </a:rPr>
                        <a:t> </a:t>
                      </a:r>
                    </a:p>
                  </a:txBody>
                  <a:tcPr marL="5755" marR="5755" marT="5755" marB="0" anchor="b">
                    <a:lnL>
                      <a:noFill/>
                    </a:lnL>
                    <a:lnR>
                      <a:noFill/>
                    </a:lnR>
                    <a:lnT>
                      <a:noFill/>
                    </a:lnT>
                    <a:lnB>
                      <a:noFill/>
                    </a:lnB>
                    <a:solidFill>
                      <a:srgbClr val="333399"/>
                    </a:solidFill>
                  </a:tcPr>
                </a:tc>
                <a:tc>
                  <a:txBody>
                    <a:bodyPr/>
                    <a:lstStyle/>
                    <a:p>
                      <a:pPr algn="r" fontAlgn="b"/>
                      <a:r>
                        <a:rPr lang="es-CL" sz="500" b="0" i="0" u="none" strike="noStrike">
                          <a:solidFill>
                            <a:srgbClr val="FFFFFF"/>
                          </a:solidFill>
                          <a:effectLst/>
                          <a:latin typeface="Arial"/>
                        </a:rPr>
                        <a:t> </a:t>
                      </a:r>
                    </a:p>
                  </a:txBody>
                  <a:tcPr marL="5755" marR="5755" marT="5755" marB="0" anchor="b">
                    <a:lnL>
                      <a:noFill/>
                    </a:lnL>
                    <a:lnR>
                      <a:noFill/>
                    </a:lnR>
                    <a:lnT>
                      <a:noFill/>
                    </a:lnT>
                    <a:lnB>
                      <a:noFill/>
                    </a:lnB>
                    <a:solidFill>
                      <a:srgbClr val="333399"/>
                    </a:solidFill>
                  </a:tcPr>
                </a:tc>
              </a:tr>
              <a:tr h="163447">
                <a:tc>
                  <a:txBody>
                    <a:bodyPr/>
                    <a:lstStyle/>
                    <a:p>
                      <a:pPr algn="l" fontAlgn="b"/>
                      <a:r>
                        <a:rPr lang="es-CL" sz="700" b="1" i="0" u="none" strike="noStrike">
                          <a:solidFill>
                            <a:srgbClr val="FFFFFF"/>
                          </a:solidFill>
                          <a:effectLst/>
                          <a:latin typeface="Arial"/>
                        </a:rPr>
                        <a:t> </a:t>
                      </a:r>
                    </a:p>
                  </a:txBody>
                  <a:tcPr marL="5755" marR="5755" marT="5755" marB="0" anchor="b">
                    <a:lnL w="12700" cap="flat" cmpd="sng" algn="ctr">
                      <a:solidFill>
                        <a:srgbClr val="000000"/>
                      </a:solidFill>
                      <a:prstDash val="solid"/>
                      <a:round/>
                      <a:headEnd type="none" w="med" len="med"/>
                      <a:tailEnd type="none" w="med" len="med"/>
                    </a:lnL>
                    <a:lnR>
                      <a:noFill/>
                    </a:lnR>
                    <a:lnT>
                      <a:noFill/>
                    </a:lnT>
                    <a:lnB>
                      <a:noFill/>
                    </a:lnB>
                    <a:solidFill>
                      <a:srgbClr val="333399"/>
                    </a:solidFill>
                  </a:tcPr>
                </a:tc>
                <a:tc>
                  <a:txBody>
                    <a:bodyPr/>
                    <a:lstStyle/>
                    <a:p>
                      <a:pPr algn="r" fontAlgn="b"/>
                      <a:r>
                        <a:rPr lang="es-CL" sz="500" b="0" i="0" u="none" strike="noStrike">
                          <a:solidFill>
                            <a:srgbClr val="FFFFFF"/>
                          </a:solidFill>
                          <a:effectLst/>
                          <a:latin typeface="Arial"/>
                        </a:rPr>
                        <a:t> </a:t>
                      </a:r>
                    </a:p>
                  </a:txBody>
                  <a:tcPr marL="5755" marR="5755" marT="5755" marB="0" anchor="b">
                    <a:lnL>
                      <a:noFill/>
                    </a:lnL>
                    <a:lnR>
                      <a:noFill/>
                    </a:lnR>
                    <a:lnT>
                      <a:noFill/>
                    </a:lnT>
                    <a:lnB>
                      <a:noFill/>
                    </a:lnB>
                    <a:solidFill>
                      <a:srgbClr val="333399"/>
                    </a:solidFill>
                  </a:tcPr>
                </a:tc>
                <a:tc>
                  <a:txBody>
                    <a:bodyPr/>
                    <a:lstStyle/>
                    <a:p>
                      <a:pPr algn="r" fontAlgn="b"/>
                      <a:r>
                        <a:rPr lang="es-CL" sz="500" b="0" i="0" u="none" strike="noStrike">
                          <a:solidFill>
                            <a:srgbClr val="FFFFFF"/>
                          </a:solidFill>
                          <a:effectLst/>
                          <a:latin typeface="Arial"/>
                        </a:rPr>
                        <a:t> </a:t>
                      </a:r>
                    </a:p>
                  </a:txBody>
                  <a:tcPr marL="5755" marR="5755" marT="5755" marB="0" anchor="b">
                    <a:lnL>
                      <a:noFill/>
                    </a:lnL>
                    <a:lnR>
                      <a:noFill/>
                    </a:lnR>
                    <a:lnT>
                      <a:noFill/>
                    </a:lnT>
                    <a:lnB>
                      <a:noFill/>
                    </a:lnB>
                    <a:solidFill>
                      <a:srgbClr val="333399"/>
                    </a:solidFill>
                  </a:tcPr>
                </a:tc>
                <a:tc>
                  <a:txBody>
                    <a:bodyPr/>
                    <a:lstStyle/>
                    <a:p>
                      <a:pPr algn="ctr" fontAlgn="b"/>
                      <a:r>
                        <a:rPr lang="es-CL" sz="1000" b="0" i="0" u="none" strike="noStrike" dirty="0">
                          <a:solidFill>
                            <a:srgbClr val="FFFFFF"/>
                          </a:solidFill>
                          <a:effectLst/>
                          <a:latin typeface="Arial"/>
                        </a:rPr>
                        <a:t>AÑO 2008</a:t>
                      </a:r>
                    </a:p>
                  </a:txBody>
                  <a:tcPr marL="5755" marR="5755" marT="5755" marB="0" anchor="b">
                    <a:lnL>
                      <a:noFill/>
                    </a:lnL>
                    <a:lnR>
                      <a:noFill/>
                    </a:lnR>
                    <a:lnT>
                      <a:noFill/>
                    </a:lnT>
                    <a:lnB>
                      <a:noFill/>
                    </a:lnB>
                    <a:solidFill>
                      <a:srgbClr val="333399"/>
                    </a:solidFill>
                  </a:tcPr>
                </a:tc>
                <a:tc>
                  <a:txBody>
                    <a:bodyPr/>
                    <a:lstStyle/>
                    <a:p>
                      <a:pPr algn="ctr" fontAlgn="b"/>
                      <a:r>
                        <a:rPr lang="es-CL" sz="500" b="0" i="0" u="none" strike="noStrike" dirty="0">
                          <a:solidFill>
                            <a:srgbClr val="FFFFFF"/>
                          </a:solidFill>
                          <a:effectLst/>
                          <a:latin typeface="Arial"/>
                        </a:rPr>
                        <a:t> </a:t>
                      </a:r>
                    </a:p>
                  </a:txBody>
                  <a:tcPr marL="5755" marR="5755" marT="5755" marB="0" anchor="b">
                    <a:lnL>
                      <a:noFill/>
                    </a:lnL>
                    <a:lnR>
                      <a:noFill/>
                    </a:lnR>
                    <a:lnT>
                      <a:noFill/>
                    </a:lnT>
                    <a:lnB>
                      <a:noFill/>
                    </a:lnB>
                    <a:solidFill>
                      <a:srgbClr val="333399"/>
                    </a:solidFill>
                  </a:tcPr>
                </a:tc>
                <a:tc>
                  <a:txBody>
                    <a:bodyPr/>
                    <a:lstStyle/>
                    <a:p>
                      <a:pPr algn="r" fontAlgn="b"/>
                      <a:r>
                        <a:rPr lang="es-CL" sz="500" b="0" i="0" u="none" strike="noStrike">
                          <a:solidFill>
                            <a:srgbClr val="FFFFFF"/>
                          </a:solidFill>
                          <a:effectLst/>
                          <a:latin typeface="Arial"/>
                        </a:rPr>
                        <a:t> </a:t>
                      </a:r>
                    </a:p>
                  </a:txBody>
                  <a:tcPr marL="5755" marR="5755" marT="5755" marB="0" anchor="b">
                    <a:lnL>
                      <a:noFill/>
                    </a:lnL>
                    <a:lnR>
                      <a:noFill/>
                    </a:lnR>
                    <a:lnT>
                      <a:noFill/>
                    </a:lnT>
                    <a:lnB>
                      <a:noFill/>
                    </a:lnB>
                    <a:solidFill>
                      <a:srgbClr val="333399"/>
                    </a:solidFill>
                  </a:tcPr>
                </a:tc>
                <a:tc>
                  <a:txBody>
                    <a:bodyPr/>
                    <a:lstStyle/>
                    <a:p>
                      <a:pPr algn="r" fontAlgn="b"/>
                      <a:r>
                        <a:rPr lang="es-CL" sz="500" b="0" i="0" u="none" strike="noStrike">
                          <a:solidFill>
                            <a:srgbClr val="FFFFFF"/>
                          </a:solidFill>
                          <a:effectLst/>
                          <a:latin typeface="Arial"/>
                        </a:rPr>
                        <a:t> </a:t>
                      </a:r>
                    </a:p>
                  </a:txBody>
                  <a:tcPr marL="5755" marR="5755" marT="5755" marB="0" anchor="b">
                    <a:lnL>
                      <a:noFill/>
                    </a:lnL>
                    <a:lnR>
                      <a:noFill/>
                    </a:lnR>
                    <a:lnT>
                      <a:noFill/>
                    </a:lnT>
                    <a:lnB>
                      <a:noFill/>
                    </a:lnB>
                    <a:solidFill>
                      <a:srgbClr val="333399"/>
                    </a:solidFill>
                  </a:tcPr>
                </a:tc>
              </a:tr>
              <a:tr h="163447">
                <a:tc>
                  <a:txBody>
                    <a:bodyPr/>
                    <a:lstStyle/>
                    <a:p>
                      <a:pPr algn="l" fontAlgn="b"/>
                      <a:r>
                        <a:rPr lang="es-CL" sz="700" b="1" i="0" u="none" strike="noStrike">
                          <a:solidFill>
                            <a:srgbClr val="FFFFFF"/>
                          </a:solidFill>
                          <a:effectLst/>
                          <a:latin typeface="Arial"/>
                        </a:rPr>
                        <a:t> </a:t>
                      </a:r>
                    </a:p>
                  </a:txBody>
                  <a:tcPr marL="5755" marR="5755" marT="5755" marB="0" anchor="b">
                    <a:lnL w="12700" cap="flat" cmpd="sng" algn="ctr">
                      <a:solidFill>
                        <a:srgbClr val="000000"/>
                      </a:solidFill>
                      <a:prstDash val="solid"/>
                      <a:round/>
                      <a:headEnd type="none" w="med" len="med"/>
                      <a:tailEnd type="none" w="med" len="med"/>
                    </a:lnL>
                    <a:lnR>
                      <a:noFill/>
                    </a:lnR>
                    <a:lnT>
                      <a:noFill/>
                    </a:lnT>
                    <a:lnB>
                      <a:noFill/>
                    </a:lnB>
                    <a:solidFill>
                      <a:srgbClr val="333399"/>
                    </a:solidFill>
                  </a:tcPr>
                </a:tc>
                <a:tc>
                  <a:txBody>
                    <a:bodyPr/>
                    <a:lstStyle/>
                    <a:p>
                      <a:pPr algn="r" fontAlgn="b"/>
                      <a:r>
                        <a:rPr lang="es-CL" sz="500" b="0" i="0" u="none" strike="noStrike">
                          <a:solidFill>
                            <a:srgbClr val="FFFFFF"/>
                          </a:solidFill>
                          <a:effectLst/>
                          <a:latin typeface="Arial"/>
                        </a:rPr>
                        <a:t> </a:t>
                      </a:r>
                    </a:p>
                  </a:txBody>
                  <a:tcPr marL="5755" marR="5755" marT="5755" marB="0" anchor="b">
                    <a:lnL>
                      <a:noFill/>
                    </a:lnL>
                    <a:lnR>
                      <a:noFill/>
                    </a:lnR>
                    <a:lnT>
                      <a:noFill/>
                    </a:lnT>
                    <a:lnB>
                      <a:noFill/>
                    </a:lnB>
                    <a:solidFill>
                      <a:srgbClr val="333399"/>
                    </a:solidFill>
                  </a:tcPr>
                </a:tc>
                <a:tc>
                  <a:txBody>
                    <a:bodyPr/>
                    <a:lstStyle/>
                    <a:p>
                      <a:pPr algn="r" fontAlgn="b"/>
                      <a:r>
                        <a:rPr lang="es-CL" sz="500" b="0" i="0" u="none" strike="noStrike">
                          <a:solidFill>
                            <a:srgbClr val="FFFFFF"/>
                          </a:solidFill>
                          <a:effectLst/>
                          <a:latin typeface="Arial"/>
                        </a:rPr>
                        <a:t> </a:t>
                      </a:r>
                    </a:p>
                  </a:txBody>
                  <a:tcPr marL="5755" marR="5755" marT="5755" marB="0" anchor="b">
                    <a:lnL>
                      <a:noFill/>
                    </a:lnL>
                    <a:lnR>
                      <a:noFill/>
                    </a:lnR>
                    <a:lnT>
                      <a:noFill/>
                    </a:lnT>
                    <a:lnB>
                      <a:noFill/>
                    </a:lnB>
                    <a:solidFill>
                      <a:srgbClr val="333399"/>
                    </a:solidFill>
                  </a:tcPr>
                </a:tc>
                <a:tc>
                  <a:txBody>
                    <a:bodyPr/>
                    <a:lstStyle/>
                    <a:p>
                      <a:pPr algn="r" fontAlgn="b"/>
                      <a:r>
                        <a:rPr lang="es-CL" sz="500" b="0" i="0" u="none" strike="noStrike">
                          <a:solidFill>
                            <a:srgbClr val="FFFFFF"/>
                          </a:solidFill>
                          <a:effectLst/>
                          <a:latin typeface="Arial"/>
                        </a:rPr>
                        <a:t> </a:t>
                      </a:r>
                    </a:p>
                  </a:txBody>
                  <a:tcPr marL="5755" marR="5755" marT="5755" marB="0" anchor="b">
                    <a:lnL>
                      <a:noFill/>
                    </a:lnL>
                    <a:lnR>
                      <a:noFill/>
                    </a:lnR>
                    <a:lnT>
                      <a:noFill/>
                    </a:lnT>
                    <a:lnB>
                      <a:noFill/>
                    </a:lnB>
                    <a:solidFill>
                      <a:srgbClr val="333399"/>
                    </a:solidFill>
                  </a:tcPr>
                </a:tc>
                <a:tc>
                  <a:txBody>
                    <a:bodyPr/>
                    <a:lstStyle/>
                    <a:p>
                      <a:pPr algn="r" fontAlgn="b"/>
                      <a:r>
                        <a:rPr lang="es-CL" sz="500" b="0" i="0" u="none" strike="noStrike">
                          <a:solidFill>
                            <a:srgbClr val="FFFFFF"/>
                          </a:solidFill>
                          <a:effectLst/>
                          <a:latin typeface="Arial"/>
                        </a:rPr>
                        <a:t> </a:t>
                      </a:r>
                    </a:p>
                  </a:txBody>
                  <a:tcPr marL="5755" marR="5755" marT="5755" marB="0" anchor="b">
                    <a:lnL>
                      <a:noFill/>
                    </a:lnL>
                    <a:lnR>
                      <a:noFill/>
                    </a:lnR>
                    <a:lnT>
                      <a:noFill/>
                    </a:lnT>
                    <a:lnB>
                      <a:noFill/>
                    </a:lnB>
                    <a:solidFill>
                      <a:srgbClr val="333399"/>
                    </a:solidFill>
                  </a:tcPr>
                </a:tc>
                <a:tc>
                  <a:txBody>
                    <a:bodyPr/>
                    <a:lstStyle/>
                    <a:p>
                      <a:pPr algn="r" fontAlgn="b"/>
                      <a:r>
                        <a:rPr lang="es-CL" sz="500" b="0" i="0" u="none" strike="noStrike">
                          <a:solidFill>
                            <a:srgbClr val="FFFFFF"/>
                          </a:solidFill>
                          <a:effectLst/>
                          <a:latin typeface="Arial"/>
                        </a:rPr>
                        <a:t> </a:t>
                      </a:r>
                    </a:p>
                  </a:txBody>
                  <a:tcPr marL="5755" marR="5755" marT="5755" marB="0" anchor="b">
                    <a:lnL>
                      <a:noFill/>
                    </a:lnL>
                    <a:lnR>
                      <a:noFill/>
                    </a:lnR>
                    <a:lnT>
                      <a:noFill/>
                    </a:lnT>
                    <a:lnB>
                      <a:noFill/>
                    </a:lnB>
                    <a:solidFill>
                      <a:srgbClr val="333399"/>
                    </a:solidFill>
                  </a:tcPr>
                </a:tc>
                <a:tc>
                  <a:txBody>
                    <a:bodyPr/>
                    <a:lstStyle/>
                    <a:p>
                      <a:pPr algn="r" fontAlgn="b"/>
                      <a:r>
                        <a:rPr lang="es-CL" sz="500" b="0" i="0" u="none" strike="noStrike">
                          <a:solidFill>
                            <a:srgbClr val="FFFFFF"/>
                          </a:solidFill>
                          <a:effectLst/>
                          <a:latin typeface="Arial"/>
                        </a:rPr>
                        <a:t> </a:t>
                      </a:r>
                    </a:p>
                  </a:txBody>
                  <a:tcPr marL="5755" marR="5755" marT="5755" marB="0" anchor="b">
                    <a:lnL>
                      <a:noFill/>
                    </a:lnL>
                    <a:lnR>
                      <a:noFill/>
                    </a:lnR>
                    <a:lnT>
                      <a:noFill/>
                    </a:lnT>
                    <a:lnB>
                      <a:noFill/>
                    </a:lnB>
                    <a:solidFill>
                      <a:srgbClr val="333399"/>
                    </a:solidFill>
                  </a:tcPr>
                </a:tc>
              </a:tr>
              <a:tr h="163447">
                <a:tc>
                  <a:txBody>
                    <a:bodyPr/>
                    <a:lstStyle/>
                    <a:p>
                      <a:pPr algn="l" fontAlgn="b"/>
                      <a:r>
                        <a:rPr lang="es-CL" sz="1000" b="1" i="0" u="none" strike="noStrike" dirty="0">
                          <a:solidFill>
                            <a:srgbClr val="FFFFFF"/>
                          </a:solidFill>
                          <a:effectLst/>
                          <a:latin typeface="Arial"/>
                        </a:rPr>
                        <a:t>ENERGETICO</a:t>
                      </a:r>
                    </a:p>
                  </a:txBody>
                  <a:tcPr marL="5755" marR="5755" marT="5755" marB="0" anchor="b">
                    <a:lnL w="12700" cap="flat" cmpd="sng" algn="ctr">
                      <a:solidFill>
                        <a:srgbClr val="000000"/>
                      </a:solidFill>
                      <a:prstDash val="solid"/>
                      <a:round/>
                      <a:headEnd type="none" w="med" len="med"/>
                      <a:tailEnd type="none" w="med" len="med"/>
                    </a:lnL>
                    <a:lnR>
                      <a:noFill/>
                    </a:lnR>
                    <a:lnT>
                      <a:noFill/>
                    </a:lnT>
                    <a:lnB>
                      <a:noFill/>
                    </a:lnB>
                    <a:solidFill>
                      <a:srgbClr val="333399"/>
                    </a:solidFill>
                  </a:tcPr>
                </a:tc>
                <a:tc>
                  <a:txBody>
                    <a:bodyPr/>
                    <a:lstStyle/>
                    <a:p>
                      <a:pPr algn="ctr" fontAlgn="b"/>
                      <a:r>
                        <a:rPr lang="es-CL" sz="1000" b="0" i="0" u="none" strike="noStrike" dirty="0">
                          <a:solidFill>
                            <a:srgbClr val="FFFFFF"/>
                          </a:solidFill>
                          <a:effectLst/>
                          <a:latin typeface="Arial"/>
                        </a:rPr>
                        <a:t>Sector</a:t>
                      </a:r>
                    </a:p>
                  </a:txBody>
                  <a:tcPr marL="5755" marR="5755" marT="5755" marB="0" anchor="b">
                    <a:lnL>
                      <a:noFill/>
                    </a:lnL>
                    <a:lnR>
                      <a:noFill/>
                    </a:lnR>
                    <a:lnT>
                      <a:noFill/>
                    </a:lnT>
                    <a:lnB>
                      <a:noFill/>
                    </a:lnB>
                    <a:solidFill>
                      <a:srgbClr val="333399"/>
                    </a:solidFill>
                  </a:tcPr>
                </a:tc>
                <a:tc>
                  <a:txBody>
                    <a:bodyPr/>
                    <a:lstStyle/>
                    <a:p>
                      <a:pPr algn="ctr" fontAlgn="b"/>
                      <a:r>
                        <a:rPr lang="es-CL" sz="1000" b="0" i="0" u="none" strike="noStrike">
                          <a:solidFill>
                            <a:srgbClr val="FFFFFF"/>
                          </a:solidFill>
                          <a:effectLst/>
                          <a:latin typeface="Arial"/>
                        </a:rPr>
                        <a:t>Sector</a:t>
                      </a:r>
                    </a:p>
                  </a:txBody>
                  <a:tcPr marL="5755" marR="5755" marT="5755" marB="0" anchor="b">
                    <a:lnL>
                      <a:noFill/>
                    </a:lnL>
                    <a:lnR>
                      <a:noFill/>
                    </a:lnR>
                    <a:lnT>
                      <a:noFill/>
                    </a:lnT>
                    <a:lnB>
                      <a:noFill/>
                    </a:lnB>
                    <a:solidFill>
                      <a:srgbClr val="333399"/>
                    </a:solidFill>
                  </a:tcPr>
                </a:tc>
                <a:tc>
                  <a:txBody>
                    <a:bodyPr/>
                    <a:lstStyle/>
                    <a:p>
                      <a:pPr algn="ctr" fontAlgn="b"/>
                      <a:r>
                        <a:rPr lang="es-CL" sz="1000" b="0" i="0" u="none" strike="noStrike">
                          <a:solidFill>
                            <a:srgbClr val="FFFFFF"/>
                          </a:solidFill>
                          <a:effectLst/>
                          <a:latin typeface="Arial"/>
                        </a:rPr>
                        <a:t>Sector</a:t>
                      </a:r>
                    </a:p>
                  </a:txBody>
                  <a:tcPr marL="5755" marR="5755" marT="5755" marB="0" anchor="b">
                    <a:lnL>
                      <a:noFill/>
                    </a:lnL>
                    <a:lnR>
                      <a:noFill/>
                    </a:lnR>
                    <a:lnT>
                      <a:noFill/>
                    </a:lnT>
                    <a:lnB>
                      <a:noFill/>
                    </a:lnB>
                    <a:solidFill>
                      <a:srgbClr val="333399"/>
                    </a:solidFill>
                  </a:tcPr>
                </a:tc>
                <a:tc>
                  <a:txBody>
                    <a:bodyPr/>
                    <a:lstStyle/>
                    <a:p>
                      <a:pPr algn="ctr" fontAlgn="b"/>
                      <a:r>
                        <a:rPr lang="es-CL" sz="1000" b="0" i="0" u="none" strike="noStrike">
                          <a:solidFill>
                            <a:srgbClr val="FFFFFF"/>
                          </a:solidFill>
                          <a:effectLst/>
                          <a:latin typeface="Arial"/>
                        </a:rPr>
                        <a:t>Sector </a:t>
                      </a:r>
                    </a:p>
                  </a:txBody>
                  <a:tcPr marL="5755" marR="5755" marT="5755" marB="0" anchor="b">
                    <a:lnL>
                      <a:noFill/>
                    </a:lnL>
                    <a:lnR>
                      <a:noFill/>
                    </a:lnR>
                    <a:lnT>
                      <a:noFill/>
                    </a:lnT>
                    <a:lnB>
                      <a:noFill/>
                    </a:lnB>
                    <a:solidFill>
                      <a:srgbClr val="333399"/>
                    </a:solidFill>
                  </a:tcPr>
                </a:tc>
                <a:tc>
                  <a:txBody>
                    <a:bodyPr/>
                    <a:lstStyle/>
                    <a:p>
                      <a:pPr algn="ctr" fontAlgn="b"/>
                      <a:r>
                        <a:rPr lang="es-CL" sz="1000" b="0" i="0" u="none" strike="noStrike">
                          <a:solidFill>
                            <a:srgbClr val="FFFFFF"/>
                          </a:solidFill>
                          <a:effectLst/>
                          <a:latin typeface="Arial"/>
                        </a:rPr>
                        <a:t>Consumo</a:t>
                      </a:r>
                    </a:p>
                  </a:txBody>
                  <a:tcPr marL="5755" marR="5755" marT="5755" marB="0" anchor="b">
                    <a:lnL>
                      <a:noFill/>
                    </a:lnL>
                    <a:lnR>
                      <a:noFill/>
                    </a:lnR>
                    <a:lnT>
                      <a:noFill/>
                    </a:lnT>
                    <a:lnB>
                      <a:noFill/>
                    </a:lnB>
                    <a:solidFill>
                      <a:srgbClr val="333399"/>
                    </a:solidFill>
                  </a:tcPr>
                </a:tc>
                <a:tc>
                  <a:txBody>
                    <a:bodyPr/>
                    <a:lstStyle/>
                    <a:p>
                      <a:pPr algn="ctr" fontAlgn="b"/>
                      <a:r>
                        <a:rPr lang="es-CL" sz="500" b="0" i="0" u="none" strike="noStrike">
                          <a:solidFill>
                            <a:srgbClr val="FFFFFF"/>
                          </a:solidFill>
                          <a:effectLst/>
                          <a:latin typeface="Arial"/>
                        </a:rPr>
                        <a:t> </a:t>
                      </a:r>
                    </a:p>
                  </a:txBody>
                  <a:tcPr marL="5755" marR="5755" marT="5755" marB="0" anchor="b">
                    <a:lnL>
                      <a:noFill/>
                    </a:lnL>
                    <a:lnR>
                      <a:noFill/>
                    </a:lnR>
                    <a:lnT>
                      <a:noFill/>
                    </a:lnT>
                    <a:lnB>
                      <a:noFill/>
                    </a:lnB>
                    <a:solidFill>
                      <a:srgbClr val="333399"/>
                    </a:solidFill>
                  </a:tcPr>
                </a:tc>
              </a:tr>
              <a:tr h="171229">
                <a:tc>
                  <a:txBody>
                    <a:bodyPr/>
                    <a:lstStyle/>
                    <a:p>
                      <a:pPr algn="l" fontAlgn="b"/>
                      <a:r>
                        <a:rPr lang="es-CL" sz="700" b="1" i="0" u="none" strike="noStrike">
                          <a:solidFill>
                            <a:srgbClr val="FFFFFF"/>
                          </a:solidFill>
                          <a:effectLst/>
                          <a:latin typeface="Arial"/>
                        </a:rPr>
                        <a:t> </a:t>
                      </a:r>
                    </a:p>
                  </a:txBody>
                  <a:tcPr marL="5755" marR="5755" marT="575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333399"/>
                    </a:solidFill>
                  </a:tcPr>
                </a:tc>
                <a:tc>
                  <a:txBody>
                    <a:bodyPr/>
                    <a:lstStyle/>
                    <a:p>
                      <a:pPr algn="ctr" fontAlgn="b"/>
                      <a:r>
                        <a:rPr lang="es-CL" sz="1000" b="0" i="0" u="none" strike="noStrike" dirty="0">
                          <a:solidFill>
                            <a:srgbClr val="FFFFFF"/>
                          </a:solidFill>
                          <a:effectLst/>
                          <a:latin typeface="Arial"/>
                        </a:rPr>
                        <a:t>Transporte</a:t>
                      </a:r>
                    </a:p>
                  </a:txBody>
                  <a:tcPr marL="5755" marR="5755" marT="5755" marB="0" anchor="b">
                    <a:lnL>
                      <a:noFill/>
                    </a:lnL>
                    <a:lnR>
                      <a:noFill/>
                    </a:lnR>
                    <a:lnT>
                      <a:noFill/>
                    </a:lnT>
                    <a:lnB w="12700" cap="flat" cmpd="sng" algn="ctr">
                      <a:solidFill>
                        <a:srgbClr val="000000"/>
                      </a:solidFill>
                      <a:prstDash val="solid"/>
                      <a:round/>
                      <a:headEnd type="none" w="med" len="med"/>
                      <a:tailEnd type="none" w="med" len="med"/>
                    </a:lnB>
                    <a:solidFill>
                      <a:srgbClr val="333399"/>
                    </a:solidFill>
                  </a:tcPr>
                </a:tc>
                <a:tc>
                  <a:txBody>
                    <a:bodyPr/>
                    <a:lstStyle/>
                    <a:p>
                      <a:pPr algn="ctr" fontAlgn="b"/>
                      <a:r>
                        <a:rPr lang="es-CL" sz="1000" b="0" i="0" u="none" strike="noStrike" dirty="0" err="1">
                          <a:solidFill>
                            <a:srgbClr val="FFFFFF"/>
                          </a:solidFill>
                          <a:effectLst/>
                          <a:latin typeface="Arial"/>
                        </a:rPr>
                        <a:t>Ind</a:t>
                      </a:r>
                      <a:r>
                        <a:rPr lang="es-CL" sz="1000" b="0" i="0" u="none" strike="noStrike" dirty="0">
                          <a:solidFill>
                            <a:srgbClr val="FFFFFF"/>
                          </a:solidFill>
                          <a:effectLst/>
                          <a:latin typeface="Arial"/>
                        </a:rPr>
                        <a:t>. y Min.</a:t>
                      </a:r>
                    </a:p>
                  </a:txBody>
                  <a:tcPr marL="5755" marR="5755" marT="5755" marB="0" anchor="b">
                    <a:lnL>
                      <a:noFill/>
                    </a:lnL>
                    <a:lnR>
                      <a:noFill/>
                    </a:lnR>
                    <a:lnT>
                      <a:noFill/>
                    </a:lnT>
                    <a:lnB w="12700" cap="flat" cmpd="sng" algn="ctr">
                      <a:solidFill>
                        <a:srgbClr val="000000"/>
                      </a:solidFill>
                      <a:prstDash val="solid"/>
                      <a:round/>
                      <a:headEnd type="none" w="med" len="med"/>
                      <a:tailEnd type="none" w="med" len="med"/>
                    </a:lnB>
                    <a:solidFill>
                      <a:srgbClr val="333399"/>
                    </a:solidFill>
                  </a:tcPr>
                </a:tc>
                <a:tc>
                  <a:txBody>
                    <a:bodyPr/>
                    <a:lstStyle/>
                    <a:p>
                      <a:pPr algn="ctr" fontAlgn="b"/>
                      <a:r>
                        <a:rPr lang="es-CL" sz="1000" b="0" i="0" u="none" strike="noStrike">
                          <a:solidFill>
                            <a:srgbClr val="FFFFFF"/>
                          </a:solidFill>
                          <a:effectLst/>
                          <a:latin typeface="Arial"/>
                        </a:rPr>
                        <a:t>Com.Púb.Res.</a:t>
                      </a:r>
                    </a:p>
                  </a:txBody>
                  <a:tcPr marL="5755" marR="5755" marT="5755" marB="0" anchor="b">
                    <a:lnL>
                      <a:noFill/>
                    </a:lnL>
                    <a:lnR>
                      <a:noFill/>
                    </a:lnR>
                    <a:lnT>
                      <a:noFill/>
                    </a:lnT>
                    <a:lnB w="12700" cap="flat" cmpd="sng" algn="ctr">
                      <a:solidFill>
                        <a:srgbClr val="000000"/>
                      </a:solidFill>
                      <a:prstDash val="solid"/>
                      <a:round/>
                      <a:headEnd type="none" w="med" len="med"/>
                      <a:tailEnd type="none" w="med" len="med"/>
                    </a:lnB>
                    <a:solidFill>
                      <a:srgbClr val="333399"/>
                    </a:solidFill>
                  </a:tcPr>
                </a:tc>
                <a:tc>
                  <a:txBody>
                    <a:bodyPr/>
                    <a:lstStyle/>
                    <a:p>
                      <a:pPr algn="ctr" fontAlgn="b"/>
                      <a:r>
                        <a:rPr lang="es-CL" sz="1000" b="0" i="0" u="none" strike="noStrike">
                          <a:solidFill>
                            <a:srgbClr val="FFFFFF"/>
                          </a:solidFill>
                          <a:effectLst/>
                          <a:latin typeface="Arial"/>
                        </a:rPr>
                        <a:t>Energético</a:t>
                      </a:r>
                    </a:p>
                  </a:txBody>
                  <a:tcPr marL="5755" marR="5755" marT="5755" marB="0" anchor="b">
                    <a:lnL>
                      <a:noFill/>
                    </a:lnL>
                    <a:lnR>
                      <a:noFill/>
                    </a:lnR>
                    <a:lnT>
                      <a:noFill/>
                    </a:lnT>
                    <a:lnB w="12700" cap="flat" cmpd="sng" algn="ctr">
                      <a:solidFill>
                        <a:srgbClr val="000000"/>
                      </a:solidFill>
                      <a:prstDash val="solid"/>
                      <a:round/>
                      <a:headEnd type="none" w="med" len="med"/>
                      <a:tailEnd type="none" w="med" len="med"/>
                    </a:lnB>
                    <a:solidFill>
                      <a:srgbClr val="333399"/>
                    </a:solidFill>
                  </a:tcPr>
                </a:tc>
                <a:tc>
                  <a:txBody>
                    <a:bodyPr/>
                    <a:lstStyle/>
                    <a:p>
                      <a:pPr algn="ctr" fontAlgn="b"/>
                      <a:r>
                        <a:rPr lang="es-CL" sz="1000" b="0" i="0" u="none" strike="noStrike">
                          <a:solidFill>
                            <a:srgbClr val="FFFFFF"/>
                          </a:solidFill>
                          <a:effectLst/>
                          <a:latin typeface="Arial"/>
                        </a:rPr>
                        <a:t>Final</a:t>
                      </a:r>
                    </a:p>
                  </a:txBody>
                  <a:tcPr marL="5755" marR="5755" marT="5755" marB="0" anchor="b">
                    <a:lnL>
                      <a:noFill/>
                    </a:lnL>
                    <a:lnR>
                      <a:noFill/>
                    </a:lnR>
                    <a:lnT>
                      <a:noFill/>
                    </a:lnT>
                    <a:lnB w="12700" cap="flat" cmpd="sng" algn="ctr">
                      <a:solidFill>
                        <a:srgbClr val="000000"/>
                      </a:solidFill>
                      <a:prstDash val="solid"/>
                      <a:round/>
                      <a:headEnd type="none" w="med" len="med"/>
                      <a:tailEnd type="none" w="med" len="med"/>
                    </a:lnB>
                    <a:solidFill>
                      <a:srgbClr val="333399"/>
                    </a:solidFill>
                  </a:tcPr>
                </a:tc>
                <a:tc>
                  <a:txBody>
                    <a:bodyPr/>
                    <a:lstStyle/>
                    <a:p>
                      <a:pPr algn="ctr" fontAlgn="b"/>
                      <a:r>
                        <a:rPr lang="es-CL" sz="500" b="0" i="0" u="none" strike="noStrike">
                          <a:solidFill>
                            <a:srgbClr val="FFFFFF"/>
                          </a:solidFill>
                          <a:effectLst/>
                          <a:latin typeface="Arial"/>
                        </a:rPr>
                        <a:t> </a:t>
                      </a:r>
                    </a:p>
                  </a:txBody>
                  <a:tcPr marL="5755" marR="5755" marT="5755" marB="0" anchor="b">
                    <a:lnL>
                      <a:noFill/>
                    </a:lnL>
                    <a:lnR>
                      <a:noFill/>
                    </a:lnR>
                    <a:lnT>
                      <a:noFill/>
                    </a:lnT>
                    <a:lnB w="12700" cap="flat" cmpd="sng" algn="ctr">
                      <a:solidFill>
                        <a:srgbClr val="000000"/>
                      </a:solidFill>
                      <a:prstDash val="solid"/>
                      <a:round/>
                      <a:headEnd type="none" w="med" len="med"/>
                      <a:tailEnd type="none" w="med" len="med"/>
                    </a:lnB>
                    <a:solidFill>
                      <a:srgbClr val="333399"/>
                    </a:solidFill>
                  </a:tcPr>
                </a:tc>
              </a:tr>
              <a:tr h="171229">
                <a:tc>
                  <a:txBody>
                    <a:bodyPr/>
                    <a:lstStyle/>
                    <a:p>
                      <a:pPr algn="l" fontAlgn="ctr"/>
                      <a:r>
                        <a:rPr lang="es-CL" sz="900" b="1" i="0" u="none" strike="noStrike" dirty="0">
                          <a:solidFill>
                            <a:srgbClr val="000000"/>
                          </a:solidFill>
                          <a:effectLst/>
                          <a:latin typeface="Arial"/>
                        </a:rPr>
                        <a:t>TOTAL DERIVADOS</a:t>
                      </a:r>
                    </a:p>
                  </a:txBody>
                  <a:tcPr marL="5755" marR="5755" marT="57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es-CL" sz="1000" b="1" i="0" u="none" strike="noStrike" dirty="0">
                          <a:effectLst/>
                          <a:latin typeface="Arial"/>
                        </a:rPr>
                        <a:t>89.437</a:t>
                      </a:r>
                    </a:p>
                  </a:txBody>
                  <a:tcPr marL="5755" marR="5755" marT="575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L" sz="1000" b="1" i="0" u="none" strike="noStrike" dirty="0">
                          <a:effectLst/>
                          <a:latin typeface="Arial"/>
                        </a:rPr>
                        <a:t>35.828</a:t>
                      </a:r>
                    </a:p>
                  </a:txBody>
                  <a:tcPr marL="5755" marR="5755" marT="575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L" sz="1000" b="1" i="0" u="none" strike="noStrike">
                          <a:effectLst/>
                          <a:latin typeface="Arial"/>
                        </a:rPr>
                        <a:t>13.244</a:t>
                      </a:r>
                    </a:p>
                  </a:txBody>
                  <a:tcPr marL="5755" marR="5755" marT="575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L" sz="1000" b="1" i="0" u="none" strike="noStrike">
                          <a:effectLst/>
                          <a:latin typeface="Arial"/>
                        </a:rPr>
                        <a:t>6.802</a:t>
                      </a:r>
                    </a:p>
                  </a:txBody>
                  <a:tcPr marL="5755" marR="5755" marT="575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L" sz="1000" b="1" i="0" u="none" strike="noStrike">
                          <a:effectLst/>
                          <a:latin typeface="Arial"/>
                        </a:rPr>
                        <a:t>145.312</a:t>
                      </a:r>
                    </a:p>
                  </a:txBody>
                  <a:tcPr marL="5755" marR="5755" marT="575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L" sz="600" b="1" i="0" u="none" strike="noStrike">
                          <a:effectLst/>
                          <a:latin typeface="Arial"/>
                        </a:rPr>
                        <a:t> </a:t>
                      </a:r>
                    </a:p>
                  </a:txBody>
                  <a:tcPr marL="5755" marR="5755" marT="575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71229">
                <a:tc>
                  <a:txBody>
                    <a:bodyPr/>
                    <a:lstStyle/>
                    <a:p>
                      <a:pPr algn="r" fontAlgn="ctr"/>
                      <a:r>
                        <a:rPr lang="es-CL" sz="1000" b="0" i="0" u="none" strike="noStrike" dirty="0">
                          <a:solidFill>
                            <a:srgbClr val="000000"/>
                          </a:solidFill>
                          <a:effectLst/>
                          <a:latin typeface="Arial"/>
                        </a:rPr>
                        <a:t>PETROLEO COMBUSTIBLE</a:t>
                      </a:r>
                    </a:p>
                  </a:txBody>
                  <a:tcPr marL="5755" marR="5755" marT="57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s-CL" sz="1000" b="0" i="0" u="none" strike="noStrike">
                          <a:effectLst/>
                          <a:latin typeface="Arial"/>
                        </a:rPr>
                        <a:t>14.990</a:t>
                      </a:r>
                    </a:p>
                  </a:txBody>
                  <a:tcPr marL="5755" marR="5755" marT="575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CL" sz="1000" b="0" i="0" u="none" strike="noStrike" dirty="0">
                          <a:effectLst/>
                          <a:latin typeface="Arial"/>
                        </a:rPr>
                        <a:t>9.684</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dirty="0">
                          <a:effectLst/>
                          <a:latin typeface="Arial"/>
                        </a:rPr>
                        <a:t>629</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a:effectLst/>
                          <a:latin typeface="Arial"/>
                        </a:rPr>
                        <a:t>658</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a:effectLst/>
                          <a:latin typeface="Arial"/>
                        </a:rPr>
                        <a:t>25.962</a:t>
                      </a:r>
                    </a:p>
                  </a:txBody>
                  <a:tcPr marL="5755" marR="5755" marT="5755" marB="0" anchor="ctr">
                    <a:lnL>
                      <a:noFill/>
                    </a:lnL>
                    <a:lnR>
                      <a:noFill/>
                    </a:lnR>
                    <a:lnT>
                      <a:noFill/>
                    </a:lnT>
                    <a:lnB>
                      <a:noFill/>
                    </a:lnB>
                    <a:solidFill>
                      <a:srgbClr val="FFFFFF"/>
                    </a:solidFill>
                  </a:tcPr>
                </a:tc>
                <a:tc>
                  <a:txBody>
                    <a:bodyPr/>
                    <a:lstStyle/>
                    <a:p>
                      <a:pPr algn="ctr" fontAlgn="ctr"/>
                      <a:r>
                        <a:rPr lang="es-CL" sz="600" b="0" i="0" u="none" strike="noStrike">
                          <a:effectLst/>
                          <a:latin typeface="Arial"/>
                        </a:rPr>
                        <a:t> </a:t>
                      </a:r>
                    </a:p>
                  </a:txBody>
                  <a:tcPr marL="5755" marR="5755" marT="5755" marB="0" anchor="ctr">
                    <a:lnL>
                      <a:noFill/>
                    </a:lnL>
                    <a:lnR>
                      <a:noFill/>
                    </a:lnR>
                    <a:lnT>
                      <a:noFill/>
                    </a:lnT>
                    <a:lnB>
                      <a:noFill/>
                    </a:lnB>
                    <a:solidFill>
                      <a:srgbClr val="FFFFFF"/>
                    </a:solidFill>
                  </a:tcPr>
                </a:tc>
              </a:tr>
              <a:tr h="171229">
                <a:tc>
                  <a:txBody>
                    <a:bodyPr/>
                    <a:lstStyle/>
                    <a:p>
                      <a:pPr algn="r" fontAlgn="ctr"/>
                      <a:r>
                        <a:rPr lang="es-CL" sz="1000" b="0" i="0" u="none" strike="noStrike" dirty="0">
                          <a:solidFill>
                            <a:srgbClr val="000000"/>
                          </a:solidFill>
                          <a:effectLst/>
                          <a:latin typeface="Arial"/>
                        </a:rPr>
                        <a:t>DIESEL</a:t>
                      </a:r>
                    </a:p>
                  </a:txBody>
                  <a:tcPr marL="5755" marR="5755" marT="57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s-CL" sz="1000" b="0" i="0" u="none" strike="noStrike">
                          <a:effectLst/>
                          <a:latin typeface="Arial"/>
                        </a:rPr>
                        <a:t>39.115</a:t>
                      </a:r>
                    </a:p>
                  </a:txBody>
                  <a:tcPr marL="5755" marR="5755" marT="575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CL" sz="1000" b="0" i="0" u="none" strike="noStrike">
                          <a:effectLst/>
                          <a:latin typeface="Arial"/>
                        </a:rPr>
                        <a:t>22.362</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dirty="0">
                          <a:effectLst/>
                          <a:latin typeface="Arial"/>
                        </a:rPr>
                        <a:t>1.816</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a:effectLst/>
                          <a:latin typeface="Arial"/>
                        </a:rPr>
                        <a:t>292</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a:effectLst/>
                          <a:latin typeface="Arial"/>
                        </a:rPr>
                        <a:t>63.585</a:t>
                      </a:r>
                    </a:p>
                  </a:txBody>
                  <a:tcPr marL="5755" marR="5755" marT="5755" marB="0" anchor="ctr">
                    <a:lnL>
                      <a:noFill/>
                    </a:lnL>
                    <a:lnR>
                      <a:noFill/>
                    </a:lnR>
                    <a:lnT>
                      <a:noFill/>
                    </a:lnT>
                    <a:lnB>
                      <a:noFill/>
                    </a:lnB>
                    <a:solidFill>
                      <a:srgbClr val="FFFFFF"/>
                    </a:solidFill>
                  </a:tcPr>
                </a:tc>
                <a:tc>
                  <a:txBody>
                    <a:bodyPr/>
                    <a:lstStyle/>
                    <a:p>
                      <a:pPr algn="ctr" fontAlgn="ctr"/>
                      <a:r>
                        <a:rPr lang="es-CL" sz="600" b="0" i="0" u="none" strike="noStrike">
                          <a:effectLst/>
                          <a:latin typeface="Arial"/>
                        </a:rPr>
                        <a:t> </a:t>
                      </a:r>
                    </a:p>
                  </a:txBody>
                  <a:tcPr marL="5755" marR="5755" marT="5755" marB="0" anchor="ctr">
                    <a:lnL>
                      <a:noFill/>
                    </a:lnL>
                    <a:lnR>
                      <a:noFill/>
                    </a:lnR>
                    <a:lnT>
                      <a:noFill/>
                    </a:lnT>
                    <a:lnB>
                      <a:noFill/>
                    </a:lnB>
                    <a:solidFill>
                      <a:srgbClr val="FFFFFF"/>
                    </a:solidFill>
                  </a:tcPr>
                </a:tc>
              </a:tr>
              <a:tr h="171229">
                <a:tc>
                  <a:txBody>
                    <a:bodyPr/>
                    <a:lstStyle/>
                    <a:p>
                      <a:pPr algn="r" fontAlgn="ctr"/>
                      <a:r>
                        <a:rPr lang="es-CL" sz="1000" b="0" i="0" u="none" strike="noStrike" dirty="0">
                          <a:solidFill>
                            <a:srgbClr val="000000"/>
                          </a:solidFill>
                          <a:effectLst/>
                          <a:latin typeface="Arial"/>
                        </a:rPr>
                        <a:t>GASOLINA MOTOR (*)</a:t>
                      </a:r>
                    </a:p>
                  </a:txBody>
                  <a:tcPr marL="5755" marR="5755" marT="57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s-CL" sz="1000" b="0" i="0" u="none" strike="noStrike">
                          <a:effectLst/>
                          <a:latin typeface="Arial"/>
                        </a:rPr>
                        <a:t>25.731</a:t>
                      </a:r>
                    </a:p>
                  </a:txBody>
                  <a:tcPr marL="5755" marR="5755" marT="575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CL" sz="1000" b="0" i="0" u="none" strike="noStrike">
                          <a:effectLst/>
                          <a:latin typeface="Arial"/>
                        </a:rPr>
                        <a:t>0</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dirty="0">
                          <a:effectLst/>
                          <a:latin typeface="Arial"/>
                        </a:rPr>
                        <a:t>0</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dirty="0">
                          <a:effectLst/>
                          <a:latin typeface="Arial"/>
                        </a:rPr>
                        <a:t>1</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a:effectLst/>
                          <a:latin typeface="Arial"/>
                        </a:rPr>
                        <a:t>25.732</a:t>
                      </a:r>
                    </a:p>
                  </a:txBody>
                  <a:tcPr marL="5755" marR="5755" marT="5755" marB="0" anchor="ctr">
                    <a:lnL>
                      <a:noFill/>
                    </a:lnL>
                    <a:lnR>
                      <a:noFill/>
                    </a:lnR>
                    <a:lnT>
                      <a:noFill/>
                    </a:lnT>
                    <a:lnB>
                      <a:noFill/>
                    </a:lnB>
                    <a:solidFill>
                      <a:srgbClr val="FFFFFF"/>
                    </a:solidFill>
                  </a:tcPr>
                </a:tc>
                <a:tc>
                  <a:txBody>
                    <a:bodyPr/>
                    <a:lstStyle/>
                    <a:p>
                      <a:pPr algn="ctr" fontAlgn="ctr"/>
                      <a:r>
                        <a:rPr lang="es-CL" sz="600" b="0" i="0" u="none" strike="noStrike">
                          <a:effectLst/>
                          <a:latin typeface="Arial"/>
                        </a:rPr>
                        <a:t> </a:t>
                      </a:r>
                    </a:p>
                  </a:txBody>
                  <a:tcPr marL="5755" marR="5755" marT="5755" marB="0" anchor="ctr">
                    <a:lnL>
                      <a:noFill/>
                    </a:lnL>
                    <a:lnR>
                      <a:noFill/>
                    </a:lnR>
                    <a:lnT>
                      <a:noFill/>
                    </a:lnT>
                    <a:lnB>
                      <a:noFill/>
                    </a:lnB>
                    <a:solidFill>
                      <a:srgbClr val="FFFFFF"/>
                    </a:solidFill>
                  </a:tcPr>
                </a:tc>
              </a:tr>
              <a:tr h="171229">
                <a:tc>
                  <a:txBody>
                    <a:bodyPr/>
                    <a:lstStyle/>
                    <a:p>
                      <a:pPr algn="r" fontAlgn="ctr"/>
                      <a:r>
                        <a:rPr lang="es-CL" sz="1000" b="0" i="0" u="none" strike="noStrike" dirty="0">
                          <a:solidFill>
                            <a:srgbClr val="000000"/>
                          </a:solidFill>
                          <a:effectLst/>
                          <a:latin typeface="Arial"/>
                        </a:rPr>
                        <a:t>KEROSENE</a:t>
                      </a:r>
                    </a:p>
                  </a:txBody>
                  <a:tcPr marL="5755" marR="5755" marT="57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s-CL" sz="1000" b="0" i="0" u="none" strike="noStrike" dirty="0">
                          <a:effectLst/>
                          <a:latin typeface="Arial"/>
                        </a:rPr>
                        <a:t>14</a:t>
                      </a:r>
                    </a:p>
                  </a:txBody>
                  <a:tcPr marL="5755" marR="5755" marT="575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CL" sz="1000" b="0" i="0" u="none" strike="noStrike">
                          <a:effectLst/>
                          <a:latin typeface="Arial"/>
                        </a:rPr>
                        <a:t>286</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a:effectLst/>
                          <a:latin typeface="Arial"/>
                        </a:rPr>
                        <a:t>577</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dirty="0">
                          <a:effectLst/>
                          <a:latin typeface="Arial"/>
                        </a:rPr>
                        <a:t>0</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a:effectLst/>
                          <a:latin typeface="Arial"/>
                        </a:rPr>
                        <a:t>877</a:t>
                      </a:r>
                    </a:p>
                  </a:txBody>
                  <a:tcPr marL="5755" marR="5755" marT="5755" marB="0" anchor="ctr">
                    <a:lnL>
                      <a:noFill/>
                    </a:lnL>
                    <a:lnR>
                      <a:noFill/>
                    </a:lnR>
                    <a:lnT>
                      <a:noFill/>
                    </a:lnT>
                    <a:lnB>
                      <a:noFill/>
                    </a:lnB>
                    <a:solidFill>
                      <a:srgbClr val="FFFFFF"/>
                    </a:solidFill>
                  </a:tcPr>
                </a:tc>
                <a:tc>
                  <a:txBody>
                    <a:bodyPr/>
                    <a:lstStyle/>
                    <a:p>
                      <a:pPr algn="ctr" fontAlgn="ctr"/>
                      <a:r>
                        <a:rPr lang="es-CL" sz="600" b="0" i="0" u="none" strike="noStrike">
                          <a:effectLst/>
                          <a:latin typeface="Arial"/>
                        </a:rPr>
                        <a:t> </a:t>
                      </a:r>
                    </a:p>
                  </a:txBody>
                  <a:tcPr marL="5755" marR="5755" marT="5755" marB="0" anchor="ctr">
                    <a:lnL>
                      <a:noFill/>
                    </a:lnL>
                    <a:lnR>
                      <a:noFill/>
                    </a:lnR>
                    <a:lnT>
                      <a:noFill/>
                    </a:lnT>
                    <a:lnB>
                      <a:noFill/>
                    </a:lnB>
                    <a:solidFill>
                      <a:srgbClr val="FFFFFF"/>
                    </a:solidFill>
                  </a:tcPr>
                </a:tc>
              </a:tr>
              <a:tr h="171229">
                <a:tc>
                  <a:txBody>
                    <a:bodyPr/>
                    <a:lstStyle/>
                    <a:p>
                      <a:pPr algn="r" fontAlgn="ctr"/>
                      <a:r>
                        <a:rPr lang="es-CL" sz="1000" b="0" i="0" u="none" strike="noStrike">
                          <a:solidFill>
                            <a:srgbClr val="000000"/>
                          </a:solidFill>
                          <a:effectLst/>
                          <a:latin typeface="Arial"/>
                        </a:rPr>
                        <a:t>GAS LICUADO</a:t>
                      </a:r>
                    </a:p>
                  </a:txBody>
                  <a:tcPr marL="5755" marR="5755" marT="57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s-CL" sz="1000" b="0" i="0" u="none" strike="noStrike" dirty="0">
                          <a:effectLst/>
                          <a:latin typeface="Arial"/>
                        </a:rPr>
                        <a:t>36</a:t>
                      </a:r>
                    </a:p>
                  </a:txBody>
                  <a:tcPr marL="5755" marR="5755" marT="575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CL" sz="1000" b="0" i="0" u="none" strike="noStrike">
                          <a:effectLst/>
                          <a:latin typeface="Arial"/>
                        </a:rPr>
                        <a:t>3.475</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a:effectLst/>
                          <a:latin typeface="Arial"/>
                        </a:rPr>
                        <a:t>10.222</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dirty="0">
                          <a:effectLst/>
                          <a:latin typeface="Arial"/>
                        </a:rPr>
                        <a:t>1.316</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a:effectLst/>
                          <a:latin typeface="Arial"/>
                        </a:rPr>
                        <a:t>15.050</a:t>
                      </a:r>
                    </a:p>
                  </a:txBody>
                  <a:tcPr marL="5755" marR="5755" marT="5755" marB="0" anchor="ctr">
                    <a:lnL>
                      <a:noFill/>
                    </a:lnL>
                    <a:lnR>
                      <a:noFill/>
                    </a:lnR>
                    <a:lnT>
                      <a:noFill/>
                    </a:lnT>
                    <a:lnB>
                      <a:noFill/>
                    </a:lnB>
                    <a:solidFill>
                      <a:srgbClr val="FFFFFF"/>
                    </a:solidFill>
                  </a:tcPr>
                </a:tc>
                <a:tc>
                  <a:txBody>
                    <a:bodyPr/>
                    <a:lstStyle/>
                    <a:p>
                      <a:pPr algn="ctr" fontAlgn="ctr"/>
                      <a:r>
                        <a:rPr lang="es-CL" sz="600" b="0" i="0" u="none" strike="noStrike">
                          <a:effectLst/>
                          <a:latin typeface="Arial"/>
                        </a:rPr>
                        <a:t> </a:t>
                      </a:r>
                    </a:p>
                  </a:txBody>
                  <a:tcPr marL="5755" marR="5755" marT="5755" marB="0" anchor="ctr">
                    <a:lnL>
                      <a:noFill/>
                    </a:lnL>
                    <a:lnR>
                      <a:noFill/>
                    </a:lnR>
                    <a:lnT>
                      <a:noFill/>
                    </a:lnT>
                    <a:lnB>
                      <a:noFill/>
                    </a:lnB>
                    <a:solidFill>
                      <a:srgbClr val="FFFFFF"/>
                    </a:solidFill>
                  </a:tcPr>
                </a:tc>
              </a:tr>
              <a:tr h="171229">
                <a:tc>
                  <a:txBody>
                    <a:bodyPr/>
                    <a:lstStyle/>
                    <a:p>
                      <a:pPr algn="r" fontAlgn="ctr"/>
                      <a:r>
                        <a:rPr lang="es-CL" sz="1000" b="0" i="0" u="none" strike="noStrike" dirty="0">
                          <a:solidFill>
                            <a:srgbClr val="000000"/>
                          </a:solidFill>
                          <a:effectLst/>
                          <a:latin typeface="Arial"/>
                        </a:rPr>
                        <a:t>GASOLINA AVIACION</a:t>
                      </a:r>
                    </a:p>
                  </a:txBody>
                  <a:tcPr marL="5755" marR="5755" marT="57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s-CL" sz="1000" b="0" i="0" u="none" strike="noStrike" dirty="0">
                          <a:effectLst/>
                          <a:latin typeface="Arial"/>
                        </a:rPr>
                        <a:t>47</a:t>
                      </a:r>
                    </a:p>
                  </a:txBody>
                  <a:tcPr marL="5755" marR="5755" marT="575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CL" sz="1000" b="0" i="0" u="none" strike="noStrike">
                          <a:effectLst/>
                          <a:latin typeface="Arial"/>
                        </a:rPr>
                        <a:t>0</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a:effectLst/>
                          <a:latin typeface="Arial"/>
                        </a:rPr>
                        <a:t>0</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a:effectLst/>
                          <a:latin typeface="Arial"/>
                        </a:rPr>
                        <a:t>0</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dirty="0">
                          <a:effectLst/>
                          <a:latin typeface="Arial"/>
                        </a:rPr>
                        <a:t>47</a:t>
                      </a:r>
                    </a:p>
                  </a:txBody>
                  <a:tcPr marL="5755" marR="5755" marT="5755" marB="0" anchor="ctr">
                    <a:lnL>
                      <a:noFill/>
                    </a:lnL>
                    <a:lnR>
                      <a:noFill/>
                    </a:lnR>
                    <a:lnT>
                      <a:noFill/>
                    </a:lnT>
                    <a:lnB>
                      <a:noFill/>
                    </a:lnB>
                    <a:solidFill>
                      <a:srgbClr val="FFFFFF"/>
                    </a:solidFill>
                  </a:tcPr>
                </a:tc>
                <a:tc>
                  <a:txBody>
                    <a:bodyPr/>
                    <a:lstStyle/>
                    <a:p>
                      <a:pPr algn="ctr" fontAlgn="ctr"/>
                      <a:r>
                        <a:rPr lang="es-CL" sz="600" b="0" i="0" u="none" strike="noStrike">
                          <a:effectLst/>
                          <a:latin typeface="Arial"/>
                        </a:rPr>
                        <a:t> </a:t>
                      </a:r>
                    </a:p>
                  </a:txBody>
                  <a:tcPr marL="5755" marR="5755" marT="5755" marB="0" anchor="ctr">
                    <a:lnL>
                      <a:noFill/>
                    </a:lnL>
                    <a:lnR>
                      <a:noFill/>
                    </a:lnR>
                    <a:lnT>
                      <a:noFill/>
                    </a:lnT>
                    <a:lnB>
                      <a:noFill/>
                    </a:lnB>
                    <a:solidFill>
                      <a:srgbClr val="FFFFFF"/>
                    </a:solidFill>
                  </a:tcPr>
                </a:tc>
              </a:tr>
              <a:tr h="171229">
                <a:tc>
                  <a:txBody>
                    <a:bodyPr/>
                    <a:lstStyle/>
                    <a:p>
                      <a:pPr algn="r" fontAlgn="ctr"/>
                      <a:r>
                        <a:rPr lang="es-CL" sz="1000" b="0" i="0" u="none" strike="noStrike" dirty="0">
                          <a:solidFill>
                            <a:srgbClr val="000000"/>
                          </a:solidFill>
                          <a:effectLst/>
                          <a:latin typeface="Arial"/>
                        </a:rPr>
                        <a:t>KEROSENE AVIACION</a:t>
                      </a:r>
                    </a:p>
                  </a:txBody>
                  <a:tcPr marL="5755" marR="5755" marT="57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s-CL" sz="1000" b="0" i="0" u="none" strike="noStrike">
                          <a:effectLst/>
                          <a:latin typeface="Arial"/>
                        </a:rPr>
                        <a:t>9.501</a:t>
                      </a:r>
                    </a:p>
                  </a:txBody>
                  <a:tcPr marL="5755" marR="5755" marT="575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CL" sz="1000" b="0" i="0" u="none" strike="noStrike">
                          <a:effectLst/>
                          <a:latin typeface="Arial"/>
                        </a:rPr>
                        <a:t>0</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a:effectLst/>
                          <a:latin typeface="Arial"/>
                        </a:rPr>
                        <a:t>0</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a:effectLst/>
                          <a:latin typeface="Arial"/>
                        </a:rPr>
                        <a:t>0</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dirty="0">
                          <a:effectLst/>
                          <a:latin typeface="Arial"/>
                        </a:rPr>
                        <a:t>9.501</a:t>
                      </a:r>
                    </a:p>
                  </a:txBody>
                  <a:tcPr marL="5755" marR="5755" marT="5755" marB="0" anchor="ctr">
                    <a:lnL>
                      <a:noFill/>
                    </a:lnL>
                    <a:lnR>
                      <a:noFill/>
                    </a:lnR>
                    <a:lnT>
                      <a:noFill/>
                    </a:lnT>
                    <a:lnB>
                      <a:noFill/>
                    </a:lnB>
                    <a:solidFill>
                      <a:srgbClr val="FFFFFF"/>
                    </a:solidFill>
                  </a:tcPr>
                </a:tc>
                <a:tc>
                  <a:txBody>
                    <a:bodyPr/>
                    <a:lstStyle/>
                    <a:p>
                      <a:pPr algn="ctr" fontAlgn="ctr"/>
                      <a:r>
                        <a:rPr lang="es-CL" sz="600" b="0" i="0" u="none" strike="noStrike">
                          <a:effectLst/>
                          <a:latin typeface="Arial"/>
                        </a:rPr>
                        <a:t> </a:t>
                      </a:r>
                    </a:p>
                  </a:txBody>
                  <a:tcPr marL="5755" marR="5755" marT="5755" marB="0" anchor="ctr">
                    <a:lnL>
                      <a:noFill/>
                    </a:lnL>
                    <a:lnR>
                      <a:noFill/>
                    </a:lnR>
                    <a:lnT>
                      <a:noFill/>
                    </a:lnT>
                    <a:lnB>
                      <a:noFill/>
                    </a:lnB>
                    <a:solidFill>
                      <a:srgbClr val="FFFFFF"/>
                    </a:solidFill>
                  </a:tcPr>
                </a:tc>
              </a:tr>
              <a:tr h="171229">
                <a:tc>
                  <a:txBody>
                    <a:bodyPr/>
                    <a:lstStyle/>
                    <a:p>
                      <a:pPr algn="r" fontAlgn="ctr"/>
                      <a:r>
                        <a:rPr lang="es-CL" sz="1000" b="0" i="0" u="none" strike="noStrike" dirty="0">
                          <a:solidFill>
                            <a:srgbClr val="000000"/>
                          </a:solidFill>
                          <a:effectLst/>
                          <a:latin typeface="Arial"/>
                        </a:rPr>
                        <a:t>NAFTA</a:t>
                      </a:r>
                    </a:p>
                  </a:txBody>
                  <a:tcPr marL="5755" marR="5755" marT="57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s-CL" sz="1000" b="0" i="0" u="none" strike="noStrike">
                          <a:effectLst/>
                          <a:latin typeface="Arial"/>
                        </a:rPr>
                        <a:t>2</a:t>
                      </a:r>
                    </a:p>
                  </a:txBody>
                  <a:tcPr marL="5755" marR="5755" marT="575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CL" sz="1000" b="0" i="0" u="none" strike="noStrike">
                          <a:effectLst/>
                          <a:latin typeface="Arial"/>
                        </a:rPr>
                        <a:t>18</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a:effectLst/>
                          <a:latin typeface="Arial"/>
                        </a:rPr>
                        <a:t>0</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a:effectLst/>
                          <a:latin typeface="Arial"/>
                        </a:rPr>
                        <a:t>1.124</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dirty="0">
                          <a:effectLst/>
                          <a:latin typeface="Arial"/>
                        </a:rPr>
                        <a:t>1.144</a:t>
                      </a:r>
                    </a:p>
                  </a:txBody>
                  <a:tcPr marL="5755" marR="5755" marT="5755" marB="0" anchor="ctr">
                    <a:lnL>
                      <a:noFill/>
                    </a:lnL>
                    <a:lnR>
                      <a:noFill/>
                    </a:lnR>
                    <a:lnT>
                      <a:noFill/>
                    </a:lnT>
                    <a:lnB>
                      <a:noFill/>
                    </a:lnB>
                    <a:solidFill>
                      <a:srgbClr val="FFFFFF"/>
                    </a:solidFill>
                  </a:tcPr>
                </a:tc>
                <a:tc>
                  <a:txBody>
                    <a:bodyPr/>
                    <a:lstStyle/>
                    <a:p>
                      <a:pPr algn="ctr" fontAlgn="ctr"/>
                      <a:r>
                        <a:rPr lang="es-CL" sz="600" b="0" i="0" u="none" strike="noStrike">
                          <a:effectLst/>
                          <a:latin typeface="Arial"/>
                        </a:rPr>
                        <a:t> </a:t>
                      </a:r>
                    </a:p>
                  </a:txBody>
                  <a:tcPr marL="5755" marR="5755" marT="5755" marB="0" anchor="ctr">
                    <a:lnL>
                      <a:noFill/>
                    </a:lnL>
                    <a:lnR>
                      <a:noFill/>
                    </a:lnR>
                    <a:lnT>
                      <a:noFill/>
                    </a:lnT>
                    <a:lnB>
                      <a:noFill/>
                    </a:lnB>
                    <a:solidFill>
                      <a:srgbClr val="FFFFFF"/>
                    </a:solidFill>
                  </a:tcPr>
                </a:tc>
              </a:tr>
              <a:tr h="171229">
                <a:tc>
                  <a:txBody>
                    <a:bodyPr/>
                    <a:lstStyle/>
                    <a:p>
                      <a:pPr algn="r" fontAlgn="ctr"/>
                      <a:r>
                        <a:rPr lang="es-CL" sz="1000" b="0" i="0" u="none" strike="noStrike" dirty="0">
                          <a:solidFill>
                            <a:srgbClr val="000000"/>
                          </a:solidFill>
                          <a:effectLst/>
                          <a:latin typeface="Arial"/>
                        </a:rPr>
                        <a:t>GAS REFINERIA</a:t>
                      </a:r>
                    </a:p>
                  </a:txBody>
                  <a:tcPr marL="5755" marR="5755" marT="57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s-CL" sz="1000" b="0" i="0" u="none" strike="noStrike">
                          <a:effectLst/>
                          <a:latin typeface="Arial"/>
                        </a:rPr>
                        <a:t>0</a:t>
                      </a:r>
                    </a:p>
                  </a:txBody>
                  <a:tcPr marL="5755" marR="5755" marT="575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CL" sz="1000" b="0" i="0" u="none" strike="noStrike">
                          <a:effectLst/>
                          <a:latin typeface="Arial"/>
                        </a:rPr>
                        <a:t>3</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a:effectLst/>
                          <a:latin typeface="Arial"/>
                        </a:rPr>
                        <a:t>0</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a:effectLst/>
                          <a:latin typeface="Arial"/>
                        </a:rPr>
                        <a:t>3.410</a:t>
                      </a:r>
                    </a:p>
                  </a:txBody>
                  <a:tcPr marL="5755" marR="5755" marT="5755" marB="0" anchor="ctr">
                    <a:lnL>
                      <a:noFill/>
                    </a:lnL>
                    <a:lnR>
                      <a:noFill/>
                    </a:lnR>
                    <a:lnT>
                      <a:noFill/>
                    </a:lnT>
                    <a:lnB>
                      <a:noFill/>
                    </a:lnB>
                    <a:solidFill>
                      <a:srgbClr val="FFFFFF"/>
                    </a:solidFill>
                  </a:tcPr>
                </a:tc>
                <a:tc>
                  <a:txBody>
                    <a:bodyPr/>
                    <a:lstStyle/>
                    <a:p>
                      <a:pPr algn="ctr" fontAlgn="ctr"/>
                      <a:r>
                        <a:rPr lang="es-CL" sz="1000" b="0" i="0" u="none" strike="noStrike">
                          <a:effectLst/>
                          <a:latin typeface="Arial"/>
                        </a:rPr>
                        <a:t>3.414</a:t>
                      </a:r>
                    </a:p>
                  </a:txBody>
                  <a:tcPr marL="5755" marR="5755" marT="5755" marB="0" anchor="ctr">
                    <a:lnL>
                      <a:noFill/>
                    </a:lnL>
                    <a:lnR>
                      <a:noFill/>
                    </a:lnR>
                    <a:lnT>
                      <a:noFill/>
                    </a:lnT>
                    <a:lnB>
                      <a:noFill/>
                    </a:lnB>
                    <a:solidFill>
                      <a:srgbClr val="FFFFFF"/>
                    </a:solidFill>
                  </a:tcPr>
                </a:tc>
                <a:tc>
                  <a:txBody>
                    <a:bodyPr/>
                    <a:lstStyle/>
                    <a:p>
                      <a:pPr algn="ctr" fontAlgn="ctr"/>
                      <a:r>
                        <a:rPr lang="es-CL" sz="600" b="0" i="0" u="none" strike="noStrike">
                          <a:effectLst/>
                          <a:latin typeface="Arial"/>
                        </a:rPr>
                        <a:t> </a:t>
                      </a:r>
                    </a:p>
                  </a:txBody>
                  <a:tcPr marL="5755" marR="5755" marT="5755" marB="0" anchor="ctr">
                    <a:lnL>
                      <a:noFill/>
                    </a:lnL>
                    <a:lnR>
                      <a:noFill/>
                    </a:lnR>
                    <a:lnT>
                      <a:noFill/>
                    </a:lnT>
                    <a:lnB>
                      <a:noFill/>
                    </a:lnB>
                    <a:solidFill>
                      <a:srgbClr val="FFFFFF"/>
                    </a:solidFill>
                  </a:tcPr>
                </a:tc>
              </a:tr>
              <a:tr h="171229">
                <a:tc>
                  <a:txBody>
                    <a:bodyPr/>
                    <a:lstStyle/>
                    <a:p>
                      <a:pPr algn="l" fontAlgn="ctr"/>
                      <a:r>
                        <a:rPr lang="es-CL" sz="1000" b="1" i="0" u="none" strike="noStrike" dirty="0">
                          <a:solidFill>
                            <a:srgbClr val="000000"/>
                          </a:solidFill>
                          <a:effectLst/>
                          <a:latin typeface="Arial"/>
                        </a:rPr>
                        <a:t>ELECTRICIDAD</a:t>
                      </a:r>
                    </a:p>
                  </a:txBody>
                  <a:tcPr marL="5755" marR="5755" marT="57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s-CL" sz="1000" b="1" i="0" u="none" strike="noStrike">
                          <a:effectLst/>
                          <a:latin typeface="Arial"/>
                        </a:rPr>
                        <a:t>367</a:t>
                      </a:r>
                    </a:p>
                  </a:txBody>
                  <a:tcPr marL="5755" marR="5755" marT="575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CL" sz="1000" b="1" i="0" u="none" strike="noStrike">
                          <a:effectLst/>
                          <a:latin typeface="Arial"/>
                        </a:rPr>
                        <a:t>31.505</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a:effectLst/>
                          <a:latin typeface="Arial"/>
                        </a:rPr>
                        <a:t>14.091</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a:effectLst/>
                          <a:latin typeface="Arial"/>
                        </a:rPr>
                        <a:t>2.006</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dirty="0">
                          <a:effectLst/>
                          <a:latin typeface="Arial"/>
                        </a:rPr>
                        <a:t>47.969</a:t>
                      </a:r>
                    </a:p>
                  </a:txBody>
                  <a:tcPr marL="5755" marR="5755" marT="5755" marB="0" anchor="ctr">
                    <a:lnL>
                      <a:noFill/>
                    </a:lnL>
                    <a:lnR>
                      <a:noFill/>
                    </a:lnR>
                    <a:lnT>
                      <a:noFill/>
                    </a:lnT>
                    <a:lnB>
                      <a:noFill/>
                    </a:lnB>
                    <a:solidFill>
                      <a:srgbClr val="FFFFFF"/>
                    </a:solidFill>
                  </a:tcPr>
                </a:tc>
                <a:tc>
                  <a:txBody>
                    <a:bodyPr/>
                    <a:lstStyle/>
                    <a:p>
                      <a:pPr algn="ctr" fontAlgn="ctr"/>
                      <a:r>
                        <a:rPr lang="es-CL" sz="600" b="1" i="0" u="none" strike="noStrike">
                          <a:effectLst/>
                          <a:latin typeface="Arial"/>
                        </a:rPr>
                        <a:t> </a:t>
                      </a:r>
                    </a:p>
                  </a:txBody>
                  <a:tcPr marL="5755" marR="5755" marT="5755" marB="0" anchor="ctr">
                    <a:lnL>
                      <a:noFill/>
                    </a:lnL>
                    <a:lnR>
                      <a:noFill/>
                    </a:lnR>
                    <a:lnT>
                      <a:noFill/>
                    </a:lnT>
                    <a:lnB>
                      <a:noFill/>
                    </a:lnB>
                    <a:solidFill>
                      <a:srgbClr val="FFFFFF"/>
                    </a:solidFill>
                  </a:tcPr>
                </a:tc>
              </a:tr>
              <a:tr h="171229">
                <a:tc>
                  <a:txBody>
                    <a:bodyPr/>
                    <a:lstStyle/>
                    <a:p>
                      <a:pPr algn="l" fontAlgn="ctr"/>
                      <a:r>
                        <a:rPr lang="es-CL" sz="1000" b="1" i="0" u="none" strike="noStrike" dirty="0">
                          <a:solidFill>
                            <a:srgbClr val="000000"/>
                          </a:solidFill>
                          <a:effectLst/>
                          <a:latin typeface="Arial"/>
                        </a:rPr>
                        <a:t>CARBON (**)</a:t>
                      </a:r>
                    </a:p>
                  </a:txBody>
                  <a:tcPr marL="5755" marR="5755" marT="57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s-CL" sz="1000" b="1" i="0" u="none" strike="noStrike">
                          <a:effectLst/>
                          <a:latin typeface="Arial"/>
                        </a:rPr>
                        <a:t>0</a:t>
                      </a:r>
                    </a:p>
                  </a:txBody>
                  <a:tcPr marL="5755" marR="5755" marT="575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CL" sz="1000" b="1" i="0" u="none" strike="noStrike">
                          <a:effectLst/>
                          <a:latin typeface="Arial"/>
                        </a:rPr>
                        <a:t>3.949</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a:effectLst/>
                          <a:latin typeface="Arial"/>
                        </a:rPr>
                        <a:t>44</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a:effectLst/>
                          <a:latin typeface="Arial"/>
                        </a:rPr>
                        <a:t>0</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dirty="0">
                          <a:effectLst/>
                          <a:latin typeface="Arial"/>
                        </a:rPr>
                        <a:t>3.993</a:t>
                      </a:r>
                    </a:p>
                  </a:txBody>
                  <a:tcPr marL="5755" marR="5755" marT="5755" marB="0" anchor="ctr">
                    <a:lnL>
                      <a:noFill/>
                    </a:lnL>
                    <a:lnR>
                      <a:noFill/>
                    </a:lnR>
                    <a:lnT>
                      <a:noFill/>
                    </a:lnT>
                    <a:lnB>
                      <a:noFill/>
                    </a:lnB>
                    <a:solidFill>
                      <a:srgbClr val="FFFFFF"/>
                    </a:solidFill>
                  </a:tcPr>
                </a:tc>
                <a:tc>
                  <a:txBody>
                    <a:bodyPr/>
                    <a:lstStyle/>
                    <a:p>
                      <a:pPr algn="ctr" fontAlgn="ctr"/>
                      <a:r>
                        <a:rPr lang="es-CL" sz="600" b="1" i="0" u="none" strike="noStrike">
                          <a:effectLst/>
                          <a:latin typeface="Arial"/>
                        </a:rPr>
                        <a:t> </a:t>
                      </a:r>
                    </a:p>
                  </a:txBody>
                  <a:tcPr marL="5755" marR="5755" marT="5755" marB="0" anchor="ctr">
                    <a:lnL>
                      <a:noFill/>
                    </a:lnL>
                    <a:lnR>
                      <a:noFill/>
                    </a:lnR>
                    <a:lnT>
                      <a:noFill/>
                    </a:lnT>
                    <a:lnB>
                      <a:noFill/>
                    </a:lnB>
                    <a:solidFill>
                      <a:srgbClr val="FFFFFF"/>
                    </a:solidFill>
                  </a:tcPr>
                </a:tc>
              </a:tr>
              <a:tr h="171229">
                <a:tc>
                  <a:txBody>
                    <a:bodyPr/>
                    <a:lstStyle/>
                    <a:p>
                      <a:pPr algn="l" fontAlgn="ctr"/>
                      <a:r>
                        <a:rPr lang="es-CL" sz="1000" b="1" i="0" u="none" strike="noStrike" dirty="0">
                          <a:solidFill>
                            <a:srgbClr val="000000"/>
                          </a:solidFill>
                          <a:effectLst/>
                          <a:latin typeface="Arial"/>
                        </a:rPr>
                        <a:t>COKE </a:t>
                      </a:r>
                    </a:p>
                  </a:txBody>
                  <a:tcPr marL="5755" marR="5755" marT="57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s-CL" sz="1000" b="1" i="0" u="none" strike="noStrike">
                          <a:effectLst/>
                          <a:latin typeface="Arial"/>
                        </a:rPr>
                        <a:t>0</a:t>
                      </a:r>
                    </a:p>
                  </a:txBody>
                  <a:tcPr marL="5755" marR="5755" marT="575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CL" sz="1000" b="1" i="0" u="none" strike="noStrike">
                          <a:effectLst/>
                          <a:latin typeface="Arial"/>
                        </a:rPr>
                        <a:t>2.922</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a:effectLst/>
                          <a:latin typeface="Arial"/>
                        </a:rPr>
                        <a:t>0</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a:effectLst/>
                          <a:latin typeface="Arial"/>
                        </a:rPr>
                        <a:t>0</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dirty="0">
                          <a:effectLst/>
                          <a:latin typeface="Arial"/>
                        </a:rPr>
                        <a:t>2.922</a:t>
                      </a:r>
                    </a:p>
                  </a:txBody>
                  <a:tcPr marL="5755" marR="5755" marT="5755" marB="0" anchor="ctr">
                    <a:lnL>
                      <a:noFill/>
                    </a:lnL>
                    <a:lnR>
                      <a:noFill/>
                    </a:lnR>
                    <a:lnT>
                      <a:noFill/>
                    </a:lnT>
                    <a:lnB>
                      <a:noFill/>
                    </a:lnB>
                    <a:solidFill>
                      <a:srgbClr val="FFFFFF"/>
                    </a:solidFill>
                  </a:tcPr>
                </a:tc>
                <a:tc>
                  <a:txBody>
                    <a:bodyPr/>
                    <a:lstStyle/>
                    <a:p>
                      <a:pPr algn="ctr" fontAlgn="ctr"/>
                      <a:r>
                        <a:rPr lang="es-CL" sz="600" b="1" i="0" u="none" strike="noStrike">
                          <a:effectLst/>
                          <a:latin typeface="Arial"/>
                        </a:rPr>
                        <a:t> </a:t>
                      </a:r>
                    </a:p>
                  </a:txBody>
                  <a:tcPr marL="5755" marR="5755" marT="5755" marB="0" anchor="ctr">
                    <a:lnL>
                      <a:noFill/>
                    </a:lnL>
                    <a:lnR>
                      <a:noFill/>
                    </a:lnR>
                    <a:lnT>
                      <a:noFill/>
                    </a:lnT>
                    <a:lnB>
                      <a:noFill/>
                    </a:lnB>
                    <a:solidFill>
                      <a:srgbClr val="FFFFFF"/>
                    </a:solidFill>
                  </a:tcPr>
                </a:tc>
              </a:tr>
              <a:tr h="171229">
                <a:tc>
                  <a:txBody>
                    <a:bodyPr/>
                    <a:lstStyle/>
                    <a:p>
                      <a:pPr algn="l" fontAlgn="ctr"/>
                      <a:r>
                        <a:rPr lang="es-CL" sz="1000" b="1" i="0" u="none" strike="noStrike" dirty="0">
                          <a:solidFill>
                            <a:srgbClr val="000000"/>
                          </a:solidFill>
                          <a:effectLst/>
                          <a:latin typeface="Arial"/>
                        </a:rPr>
                        <a:t>ALQUITRAN (***)</a:t>
                      </a:r>
                    </a:p>
                  </a:txBody>
                  <a:tcPr marL="5755" marR="5755" marT="57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s-CL" sz="1000" b="1" i="0" u="none" strike="noStrike">
                          <a:effectLst/>
                          <a:latin typeface="Arial"/>
                        </a:rPr>
                        <a:t>0</a:t>
                      </a:r>
                    </a:p>
                  </a:txBody>
                  <a:tcPr marL="5755" marR="5755" marT="575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CL" sz="1000" b="1" i="0" u="none" strike="noStrike">
                          <a:effectLst/>
                          <a:latin typeface="Arial"/>
                        </a:rPr>
                        <a:t>0</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a:effectLst/>
                          <a:latin typeface="Arial"/>
                        </a:rPr>
                        <a:t>0</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a:effectLst/>
                          <a:latin typeface="Arial"/>
                        </a:rPr>
                        <a:t>176</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dirty="0">
                          <a:effectLst/>
                          <a:latin typeface="Arial"/>
                        </a:rPr>
                        <a:t>176</a:t>
                      </a:r>
                    </a:p>
                  </a:txBody>
                  <a:tcPr marL="5755" marR="5755" marT="5755" marB="0" anchor="ctr">
                    <a:lnL>
                      <a:noFill/>
                    </a:lnL>
                    <a:lnR>
                      <a:noFill/>
                    </a:lnR>
                    <a:lnT>
                      <a:noFill/>
                    </a:lnT>
                    <a:lnB>
                      <a:noFill/>
                    </a:lnB>
                    <a:solidFill>
                      <a:srgbClr val="FFFFFF"/>
                    </a:solidFill>
                  </a:tcPr>
                </a:tc>
                <a:tc>
                  <a:txBody>
                    <a:bodyPr/>
                    <a:lstStyle/>
                    <a:p>
                      <a:pPr algn="ctr" fontAlgn="ctr"/>
                      <a:r>
                        <a:rPr lang="es-CL" sz="600" b="1" i="0" u="none" strike="noStrike">
                          <a:effectLst/>
                          <a:latin typeface="Arial"/>
                        </a:rPr>
                        <a:t> </a:t>
                      </a:r>
                    </a:p>
                  </a:txBody>
                  <a:tcPr marL="5755" marR="5755" marT="5755" marB="0" anchor="ctr">
                    <a:lnL>
                      <a:noFill/>
                    </a:lnL>
                    <a:lnR>
                      <a:noFill/>
                    </a:lnR>
                    <a:lnT>
                      <a:noFill/>
                    </a:lnT>
                    <a:lnB>
                      <a:noFill/>
                    </a:lnB>
                    <a:solidFill>
                      <a:srgbClr val="FFFFFF"/>
                    </a:solidFill>
                  </a:tcPr>
                </a:tc>
              </a:tr>
              <a:tr h="171229">
                <a:tc>
                  <a:txBody>
                    <a:bodyPr/>
                    <a:lstStyle/>
                    <a:p>
                      <a:pPr algn="l" fontAlgn="ctr"/>
                      <a:r>
                        <a:rPr lang="es-CL" sz="1000" b="1" i="0" u="none" strike="noStrike" dirty="0">
                          <a:solidFill>
                            <a:srgbClr val="000000"/>
                          </a:solidFill>
                          <a:effectLst/>
                          <a:latin typeface="Arial"/>
                        </a:rPr>
                        <a:t>GAS CORRIENTE</a:t>
                      </a:r>
                    </a:p>
                  </a:txBody>
                  <a:tcPr marL="5755" marR="5755" marT="57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s-CL" sz="1000" b="1" i="0" u="none" strike="noStrike">
                          <a:effectLst/>
                          <a:latin typeface="Arial"/>
                        </a:rPr>
                        <a:t>0</a:t>
                      </a:r>
                    </a:p>
                  </a:txBody>
                  <a:tcPr marL="5755" marR="5755" marT="575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CL" sz="1000" b="1" i="0" u="none" strike="noStrike">
                          <a:effectLst/>
                          <a:latin typeface="Arial"/>
                        </a:rPr>
                        <a:t>749</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a:effectLst/>
                          <a:latin typeface="Arial"/>
                        </a:rPr>
                        <a:t>255</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a:effectLst/>
                          <a:latin typeface="Arial"/>
                        </a:rPr>
                        <a:t>343</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dirty="0">
                          <a:effectLst/>
                          <a:latin typeface="Arial"/>
                        </a:rPr>
                        <a:t>1.347</a:t>
                      </a:r>
                    </a:p>
                  </a:txBody>
                  <a:tcPr marL="5755" marR="5755" marT="5755" marB="0" anchor="ctr">
                    <a:lnL>
                      <a:noFill/>
                    </a:lnL>
                    <a:lnR>
                      <a:noFill/>
                    </a:lnR>
                    <a:lnT>
                      <a:noFill/>
                    </a:lnT>
                    <a:lnB>
                      <a:noFill/>
                    </a:lnB>
                    <a:solidFill>
                      <a:srgbClr val="FFFFFF"/>
                    </a:solidFill>
                  </a:tcPr>
                </a:tc>
                <a:tc>
                  <a:txBody>
                    <a:bodyPr/>
                    <a:lstStyle/>
                    <a:p>
                      <a:pPr algn="ctr" fontAlgn="ctr"/>
                      <a:r>
                        <a:rPr lang="es-CL" sz="600" b="1" i="0" u="none" strike="noStrike">
                          <a:effectLst/>
                          <a:latin typeface="Arial"/>
                        </a:rPr>
                        <a:t> </a:t>
                      </a:r>
                    </a:p>
                  </a:txBody>
                  <a:tcPr marL="5755" marR="5755" marT="5755" marB="0" anchor="ctr">
                    <a:lnL>
                      <a:noFill/>
                    </a:lnL>
                    <a:lnR>
                      <a:noFill/>
                    </a:lnR>
                    <a:lnT>
                      <a:noFill/>
                    </a:lnT>
                    <a:lnB>
                      <a:noFill/>
                    </a:lnB>
                    <a:solidFill>
                      <a:srgbClr val="FFFFFF"/>
                    </a:solidFill>
                  </a:tcPr>
                </a:tc>
              </a:tr>
              <a:tr h="171229">
                <a:tc>
                  <a:txBody>
                    <a:bodyPr/>
                    <a:lstStyle/>
                    <a:p>
                      <a:pPr algn="l" fontAlgn="ctr"/>
                      <a:r>
                        <a:rPr lang="es-CL" sz="1000" b="1" i="0" u="none" strike="noStrike" dirty="0">
                          <a:solidFill>
                            <a:srgbClr val="000000"/>
                          </a:solidFill>
                          <a:effectLst/>
                          <a:latin typeface="Arial"/>
                        </a:rPr>
                        <a:t>GAS ALTO HORNO</a:t>
                      </a:r>
                    </a:p>
                  </a:txBody>
                  <a:tcPr marL="5755" marR="5755" marT="57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s-CL" sz="1000" b="1" i="0" u="none" strike="noStrike">
                          <a:effectLst/>
                          <a:latin typeface="Arial"/>
                        </a:rPr>
                        <a:t>0</a:t>
                      </a:r>
                    </a:p>
                  </a:txBody>
                  <a:tcPr marL="5755" marR="5755" marT="575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CL" sz="1000" b="1" i="0" u="none" strike="noStrike">
                          <a:effectLst/>
                          <a:latin typeface="Arial"/>
                        </a:rPr>
                        <a:t>175</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a:effectLst/>
                          <a:latin typeface="Arial"/>
                        </a:rPr>
                        <a:t>0</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a:effectLst/>
                          <a:latin typeface="Arial"/>
                        </a:rPr>
                        <a:t>825</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dirty="0">
                          <a:effectLst/>
                          <a:latin typeface="Arial"/>
                        </a:rPr>
                        <a:t>1.001</a:t>
                      </a:r>
                    </a:p>
                  </a:txBody>
                  <a:tcPr marL="5755" marR="5755" marT="5755" marB="0" anchor="ctr">
                    <a:lnL>
                      <a:noFill/>
                    </a:lnL>
                    <a:lnR>
                      <a:noFill/>
                    </a:lnR>
                    <a:lnT>
                      <a:noFill/>
                    </a:lnT>
                    <a:lnB>
                      <a:noFill/>
                    </a:lnB>
                    <a:solidFill>
                      <a:srgbClr val="FFFFFF"/>
                    </a:solidFill>
                  </a:tcPr>
                </a:tc>
                <a:tc>
                  <a:txBody>
                    <a:bodyPr/>
                    <a:lstStyle/>
                    <a:p>
                      <a:pPr algn="ctr" fontAlgn="ctr"/>
                      <a:r>
                        <a:rPr lang="es-CL" sz="600" b="1" i="0" u="none" strike="noStrike">
                          <a:effectLst/>
                          <a:latin typeface="Arial"/>
                        </a:rPr>
                        <a:t> </a:t>
                      </a:r>
                    </a:p>
                  </a:txBody>
                  <a:tcPr marL="5755" marR="5755" marT="5755" marB="0" anchor="ctr">
                    <a:lnL>
                      <a:noFill/>
                    </a:lnL>
                    <a:lnR>
                      <a:noFill/>
                    </a:lnR>
                    <a:lnT>
                      <a:noFill/>
                    </a:lnT>
                    <a:lnB>
                      <a:noFill/>
                    </a:lnB>
                    <a:solidFill>
                      <a:srgbClr val="FFFFFF"/>
                    </a:solidFill>
                  </a:tcPr>
                </a:tc>
              </a:tr>
              <a:tr h="171229">
                <a:tc>
                  <a:txBody>
                    <a:bodyPr/>
                    <a:lstStyle/>
                    <a:p>
                      <a:pPr algn="l" fontAlgn="ctr"/>
                      <a:r>
                        <a:rPr lang="es-CL" sz="1000" b="1" i="0" u="none" strike="noStrike" dirty="0">
                          <a:solidFill>
                            <a:srgbClr val="000000"/>
                          </a:solidFill>
                          <a:effectLst/>
                          <a:latin typeface="Arial"/>
                        </a:rPr>
                        <a:t>GAS NATURAL (**)</a:t>
                      </a:r>
                    </a:p>
                  </a:txBody>
                  <a:tcPr marL="5755" marR="5755" marT="57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s-CL" sz="1000" b="1" i="0" u="none" strike="noStrike">
                          <a:effectLst/>
                          <a:latin typeface="Arial"/>
                        </a:rPr>
                        <a:t>144</a:t>
                      </a:r>
                    </a:p>
                  </a:txBody>
                  <a:tcPr marL="5755" marR="5755" marT="575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CL" sz="1000" b="1" i="0" u="none" strike="noStrike">
                          <a:effectLst/>
                          <a:latin typeface="Arial"/>
                        </a:rPr>
                        <a:t>665</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a:effectLst/>
                          <a:latin typeface="Arial"/>
                        </a:rPr>
                        <a:t>5.234</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a:effectLst/>
                          <a:latin typeface="Arial"/>
                        </a:rPr>
                        <a:t>13</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dirty="0">
                          <a:effectLst/>
                          <a:latin typeface="Arial"/>
                        </a:rPr>
                        <a:t>6.055</a:t>
                      </a:r>
                    </a:p>
                  </a:txBody>
                  <a:tcPr marL="5755" marR="5755" marT="5755" marB="0" anchor="ctr">
                    <a:lnL>
                      <a:noFill/>
                    </a:lnL>
                    <a:lnR>
                      <a:noFill/>
                    </a:lnR>
                    <a:lnT>
                      <a:noFill/>
                    </a:lnT>
                    <a:lnB>
                      <a:noFill/>
                    </a:lnB>
                    <a:solidFill>
                      <a:srgbClr val="FFFFFF"/>
                    </a:solidFill>
                  </a:tcPr>
                </a:tc>
                <a:tc>
                  <a:txBody>
                    <a:bodyPr/>
                    <a:lstStyle/>
                    <a:p>
                      <a:pPr algn="ctr" fontAlgn="ctr"/>
                      <a:r>
                        <a:rPr lang="es-CL" sz="600" b="1" i="0" u="none" strike="noStrike">
                          <a:effectLst/>
                          <a:latin typeface="Arial"/>
                        </a:rPr>
                        <a:t> </a:t>
                      </a:r>
                    </a:p>
                  </a:txBody>
                  <a:tcPr marL="5755" marR="5755" marT="5755" marB="0" anchor="ctr">
                    <a:lnL>
                      <a:noFill/>
                    </a:lnL>
                    <a:lnR>
                      <a:noFill/>
                    </a:lnR>
                    <a:lnT>
                      <a:noFill/>
                    </a:lnT>
                    <a:lnB>
                      <a:noFill/>
                    </a:lnB>
                    <a:solidFill>
                      <a:srgbClr val="FFFFFF"/>
                    </a:solidFill>
                  </a:tcPr>
                </a:tc>
              </a:tr>
              <a:tr h="171229">
                <a:tc>
                  <a:txBody>
                    <a:bodyPr/>
                    <a:lstStyle/>
                    <a:p>
                      <a:pPr algn="l" fontAlgn="ctr"/>
                      <a:r>
                        <a:rPr lang="es-CL" sz="1000" b="1" i="0" u="none" strike="noStrike" dirty="0">
                          <a:solidFill>
                            <a:srgbClr val="000000"/>
                          </a:solidFill>
                          <a:effectLst/>
                          <a:latin typeface="Arial"/>
                        </a:rPr>
                        <a:t>METANOL</a:t>
                      </a:r>
                    </a:p>
                  </a:txBody>
                  <a:tcPr marL="5755" marR="5755" marT="57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s-CL" sz="1000" b="1" i="0" u="none" strike="noStrike">
                          <a:effectLst/>
                          <a:latin typeface="Arial"/>
                        </a:rPr>
                        <a:t>0</a:t>
                      </a:r>
                    </a:p>
                  </a:txBody>
                  <a:tcPr marL="5755" marR="5755" marT="575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CL" sz="1000" b="1" i="0" u="none" strike="noStrike">
                          <a:effectLst/>
                          <a:latin typeface="Arial"/>
                        </a:rPr>
                        <a:t>516</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a:effectLst/>
                          <a:latin typeface="Arial"/>
                        </a:rPr>
                        <a:t>0</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a:effectLst/>
                          <a:latin typeface="Arial"/>
                        </a:rPr>
                        <a:t>0</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a:effectLst/>
                          <a:latin typeface="Arial"/>
                        </a:rPr>
                        <a:t>516</a:t>
                      </a:r>
                    </a:p>
                  </a:txBody>
                  <a:tcPr marL="5755" marR="5755" marT="5755" marB="0" anchor="ctr">
                    <a:lnL>
                      <a:noFill/>
                    </a:lnL>
                    <a:lnR>
                      <a:noFill/>
                    </a:lnR>
                    <a:lnT>
                      <a:noFill/>
                    </a:lnT>
                    <a:lnB>
                      <a:noFill/>
                    </a:lnB>
                    <a:solidFill>
                      <a:srgbClr val="FFFFFF"/>
                    </a:solidFill>
                  </a:tcPr>
                </a:tc>
                <a:tc>
                  <a:txBody>
                    <a:bodyPr/>
                    <a:lstStyle/>
                    <a:p>
                      <a:pPr algn="ctr" fontAlgn="ctr"/>
                      <a:r>
                        <a:rPr lang="es-CL" sz="600" b="1" i="0" u="none" strike="noStrike">
                          <a:effectLst/>
                          <a:latin typeface="Arial"/>
                        </a:rPr>
                        <a:t> </a:t>
                      </a:r>
                    </a:p>
                  </a:txBody>
                  <a:tcPr marL="5755" marR="5755" marT="5755" marB="0" anchor="ctr">
                    <a:lnL>
                      <a:noFill/>
                    </a:lnL>
                    <a:lnR>
                      <a:noFill/>
                    </a:lnR>
                    <a:lnT>
                      <a:noFill/>
                    </a:lnT>
                    <a:lnB>
                      <a:noFill/>
                    </a:lnB>
                    <a:solidFill>
                      <a:srgbClr val="FFFFFF"/>
                    </a:solidFill>
                  </a:tcPr>
                </a:tc>
              </a:tr>
              <a:tr h="171229">
                <a:tc>
                  <a:txBody>
                    <a:bodyPr/>
                    <a:lstStyle/>
                    <a:p>
                      <a:pPr algn="l" fontAlgn="ctr"/>
                      <a:r>
                        <a:rPr lang="es-CL" sz="1000" b="1" i="0" u="none" strike="noStrike" dirty="0">
                          <a:solidFill>
                            <a:srgbClr val="000000"/>
                          </a:solidFill>
                          <a:effectLst/>
                          <a:latin typeface="Arial"/>
                        </a:rPr>
                        <a:t>LEÑA</a:t>
                      </a:r>
                    </a:p>
                  </a:txBody>
                  <a:tcPr marL="5755" marR="5755" marT="57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s-CL" sz="1000" b="1" i="0" u="none" strike="noStrike">
                          <a:effectLst/>
                          <a:latin typeface="Arial"/>
                        </a:rPr>
                        <a:t>0</a:t>
                      </a:r>
                    </a:p>
                  </a:txBody>
                  <a:tcPr marL="5755" marR="5755" marT="575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CL" sz="1000" b="1" i="0" u="none" strike="noStrike">
                          <a:effectLst/>
                          <a:latin typeface="Arial"/>
                        </a:rPr>
                        <a:t>16.272</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a:effectLst/>
                          <a:latin typeface="Arial"/>
                        </a:rPr>
                        <a:t>29.505</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a:effectLst/>
                          <a:latin typeface="Arial"/>
                        </a:rPr>
                        <a:t>0</a:t>
                      </a:r>
                    </a:p>
                  </a:txBody>
                  <a:tcPr marL="5755" marR="5755" marT="5755" marB="0" anchor="ctr">
                    <a:lnL>
                      <a:noFill/>
                    </a:lnL>
                    <a:lnR>
                      <a:noFill/>
                    </a:lnR>
                    <a:lnT>
                      <a:noFill/>
                    </a:lnT>
                    <a:lnB>
                      <a:noFill/>
                    </a:lnB>
                    <a:solidFill>
                      <a:srgbClr val="FFFFFF"/>
                    </a:solidFill>
                  </a:tcPr>
                </a:tc>
                <a:tc>
                  <a:txBody>
                    <a:bodyPr/>
                    <a:lstStyle/>
                    <a:p>
                      <a:pPr algn="ctr" fontAlgn="ctr"/>
                      <a:r>
                        <a:rPr lang="es-CL" sz="1000" b="1" i="0" u="none" strike="noStrike" dirty="0">
                          <a:effectLst/>
                          <a:latin typeface="Arial"/>
                        </a:rPr>
                        <a:t>45.777</a:t>
                      </a:r>
                    </a:p>
                  </a:txBody>
                  <a:tcPr marL="5755" marR="5755" marT="5755" marB="0" anchor="ctr">
                    <a:lnL>
                      <a:noFill/>
                    </a:lnL>
                    <a:lnR>
                      <a:noFill/>
                    </a:lnR>
                    <a:lnT>
                      <a:noFill/>
                    </a:lnT>
                    <a:lnB>
                      <a:noFill/>
                    </a:lnB>
                    <a:solidFill>
                      <a:srgbClr val="FFFFFF"/>
                    </a:solidFill>
                  </a:tcPr>
                </a:tc>
                <a:tc>
                  <a:txBody>
                    <a:bodyPr/>
                    <a:lstStyle/>
                    <a:p>
                      <a:pPr algn="ctr" fontAlgn="ctr"/>
                      <a:r>
                        <a:rPr lang="es-CL" sz="600" b="1" i="0" u="none" strike="noStrike">
                          <a:effectLst/>
                          <a:latin typeface="Arial"/>
                        </a:rPr>
                        <a:t> </a:t>
                      </a:r>
                    </a:p>
                  </a:txBody>
                  <a:tcPr marL="5755" marR="5755" marT="5755" marB="0" anchor="ctr">
                    <a:lnL>
                      <a:noFill/>
                    </a:lnL>
                    <a:lnR>
                      <a:noFill/>
                    </a:lnR>
                    <a:lnT>
                      <a:noFill/>
                    </a:lnT>
                    <a:lnB>
                      <a:noFill/>
                    </a:lnB>
                    <a:solidFill>
                      <a:srgbClr val="FFFFFF"/>
                    </a:solidFill>
                  </a:tcPr>
                </a:tc>
              </a:tr>
              <a:tr h="171229">
                <a:tc>
                  <a:txBody>
                    <a:bodyPr/>
                    <a:lstStyle/>
                    <a:p>
                      <a:pPr algn="l" fontAlgn="ctr"/>
                      <a:r>
                        <a:rPr lang="es-CL" sz="1000" b="1" i="0" u="none" strike="noStrike" dirty="0">
                          <a:solidFill>
                            <a:srgbClr val="000000"/>
                          </a:solidFill>
                          <a:effectLst/>
                          <a:latin typeface="Arial"/>
                        </a:rPr>
                        <a:t>BIOGAS</a:t>
                      </a:r>
                    </a:p>
                  </a:txBody>
                  <a:tcPr marL="5755" marR="5755" marT="57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CL" sz="1000" b="1" i="0" u="none" strike="noStrike">
                          <a:effectLst/>
                          <a:latin typeface="Arial"/>
                        </a:rPr>
                        <a:t>0</a:t>
                      </a:r>
                    </a:p>
                  </a:txBody>
                  <a:tcPr marL="5755" marR="5755" marT="575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L" sz="1000" b="1" i="0" u="none" strike="noStrike">
                          <a:effectLst/>
                          <a:latin typeface="Arial"/>
                        </a:rPr>
                        <a:t>0</a:t>
                      </a:r>
                    </a:p>
                  </a:txBody>
                  <a:tcPr marL="5755" marR="5755" marT="575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L" sz="1000" b="1" i="0" u="none" strike="noStrike">
                          <a:effectLst/>
                          <a:latin typeface="Arial"/>
                        </a:rPr>
                        <a:t>0</a:t>
                      </a:r>
                    </a:p>
                  </a:txBody>
                  <a:tcPr marL="5755" marR="5755" marT="575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L" sz="1000" b="1" i="0" u="none" strike="noStrike">
                          <a:effectLst/>
                          <a:latin typeface="Arial"/>
                        </a:rPr>
                        <a:t>0</a:t>
                      </a:r>
                    </a:p>
                  </a:txBody>
                  <a:tcPr marL="5755" marR="5755" marT="575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L" sz="1000" b="1" i="0" u="none" strike="noStrike" dirty="0">
                          <a:effectLst/>
                          <a:latin typeface="Arial"/>
                        </a:rPr>
                        <a:t>0</a:t>
                      </a:r>
                    </a:p>
                  </a:txBody>
                  <a:tcPr marL="5755" marR="5755" marT="575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L" sz="600" b="1" i="0" u="none" strike="noStrike">
                          <a:effectLst/>
                          <a:latin typeface="Arial"/>
                        </a:rPr>
                        <a:t> </a:t>
                      </a:r>
                    </a:p>
                  </a:txBody>
                  <a:tcPr marL="5755" marR="5755" marT="575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32314">
                <a:tc>
                  <a:txBody>
                    <a:bodyPr/>
                    <a:lstStyle/>
                    <a:p>
                      <a:pPr algn="l" fontAlgn="ctr"/>
                      <a:r>
                        <a:rPr lang="es-CL" sz="1000" b="1" i="0" u="none" strike="noStrike" dirty="0">
                          <a:solidFill>
                            <a:srgbClr val="000080"/>
                          </a:solidFill>
                          <a:effectLst/>
                          <a:latin typeface="Arial"/>
                        </a:rPr>
                        <a:t>TOTAL</a:t>
                      </a:r>
                    </a:p>
                  </a:txBody>
                  <a:tcPr marL="5755" marR="5755" marT="57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CL" sz="1000" b="1" i="0" u="none" strike="noStrike">
                          <a:effectLst/>
                          <a:latin typeface="Arial"/>
                        </a:rPr>
                        <a:t>89.947</a:t>
                      </a:r>
                    </a:p>
                  </a:txBody>
                  <a:tcPr marL="5755" marR="5755" marT="575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L" sz="1000" b="1" i="0" u="none" strike="noStrike">
                          <a:effectLst/>
                          <a:latin typeface="Arial"/>
                        </a:rPr>
                        <a:t>92.582</a:t>
                      </a:r>
                    </a:p>
                  </a:txBody>
                  <a:tcPr marL="5755" marR="5755" marT="575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L" sz="1000" b="1" i="0" u="none" strike="noStrike">
                          <a:effectLst/>
                          <a:latin typeface="Arial"/>
                        </a:rPr>
                        <a:t>62.373</a:t>
                      </a:r>
                    </a:p>
                  </a:txBody>
                  <a:tcPr marL="5755" marR="5755" marT="575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L" sz="1000" b="1" i="0" u="none" strike="noStrike">
                          <a:effectLst/>
                          <a:latin typeface="Arial"/>
                        </a:rPr>
                        <a:t>10.165</a:t>
                      </a:r>
                    </a:p>
                  </a:txBody>
                  <a:tcPr marL="5755" marR="5755" marT="575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L" sz="1000" b="1" i="0" u="none" strike="noStrike" dirty="0">
                          <a:effectLst/>
                          <a:latin typeface="Arial"/>
                        </a:rPr>
                        <a:t>255.067</a:t>
                      </a:r>
                    </a:p>
                  </a:txBody>
                  <a:tcPr marL="5755" marR="5755" marT="575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L" sz="600" b="1" i="0" u="none" strike="noStrike">
                          <a:effectLst/>
                          <a:latin typeface="Arial"/>
                        </a:rPr>
                        <a:t> </a:t>
                      </a:r>
                    </a:p>
                  </a:txBody>
                  <a:tcPr marL="5755" marR="5755" marT="575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097">
                <a:tc>
                  <a:txBody>
                    <a:bodyPr/>
                    <a:lstStyle/>
                    <a:p>
                      <a:pPr algn="l" fontAlgn="b"/>
                      <a:r>
                        <a:rPr lang="es-CL" sz="600" b="1" i="0" u="none" strike="noStrike">
                          <a:solidFill>
                            <a:srgbClr val="000080"/>
                          </a:solidFill>
                          <a:effectLst/>
                          <a:latin typeface="Arial"/>
                        </a:rPr>
                        <a:t> </a:t>
                      </a:r>
                    </a:p>
                  </a:txBody>
                  <a:tcPr marL="5755" marR="5755" marT="5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s-CL" sz="1000" b="0" i="0" u="none" strike="noStrike">
                          <a:effectLst/>
                          <a:latin typeface="Arial"/>
                        </a:rPr>
                        <a:t> </a:t>
                      </a:r>
                    </a:p>
                  </a:txBody>
                  <a:tcPr marL="5755" marR="5755" marT="57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1000" b="0" i="0" u="none" strike="noStrike">
                          <a:effectLst/>
                          <a:latin typeface="Arial"/>
                        </a:rPr>
                        <a:t> </a:t>
                      </a:r>
                    </a:p>
                  </a:txBody>
                  <a:tcPr marL="5755" marR="5755" marT="57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1000" b="0" i="0" u="none" strike="noStrike">
                          <a:effectLst/>
                          <a:latin typeface="Arial"/>
                        </a:rPr>
                        <a:t> </a:t>
                      </a:r>
                    </a:p>
                  </a:txBody>
                  <a:tcPr marL="5755" marR="5755" marT="57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1000" b="0" i="0" u="none" strike="noStrike">
                          <a:effectLst/>
                          <a:latin typeface="Arial"/>
                        </a:rPr>
                        <a:t> </a:t>
                      </a:r>
                    </a:p>
                  </a:txBody>
                  <a:tcPr marL="5755" marR="5755" marT="57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1000" b="0" i="0" u="none" strike="noStrike" dirty="0">
                          <a:effectLst/>
                          <a:latin typeface="Arial"/>
                        </a:rPr>
                        <a:t> </a:t>
                      </a:r>
                    </a:p>
                  </a:txBody>
                  <a:tcPr marL="5755" marR="5755" marT="57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600" b="0" i="0" u="none" strike="noStrike">
                          <a:effectLst/>
                          <a:latin typeface="Arial"/>
                        </a:rPr>
                        <a:t> </a:t>
                      </a:r>
                    </a:p>
                  </a:txBody>
                  <a:tcPr marL="5755" marR="5755" marT="575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2314">
                <a:tc gridSpan="2">
                  <a:txBody>
                    <a:bodyPr/>
                    <a:lstStyle/>
                    <a:p>
                      <a:pPr algn="l" fontAlgn="b"/>
                      <a:r>
                        <a:rPr lang="es-ES" sz="1000" b="1" i="0" u="none" strike="noStrike">
                          <a:effectLst/>
                          <a:latin typeface="Arial"/>
                        </a:rPr>
                        <a:t>(*) Se incluyen las Gasolinas 93, 95 y 97</a:t>
                      </a:r>
                    </a:p>
                  </a:txBody>
                  <a:tcPr marL="5755" marR="5755" marT="575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CL"/>
                    </a:p>
                  </a:txBody>
                  <a:tcPr/>
                </a:tc>
                <a:tc>
                  <a:txBody>
                    <a:bodyPr/>
                    <a:lstStyle/>
                    <a:p>
                      <a:pPr algn="l" fontAlgn="b"/>
                      <a:r>
                        <a:rPr lang="es-CL" sz="1000" b="0" i="0" u="none" strike="noStrike">
                          <a:effectLst/>
                          <a:latin typeface="Arial"/>
                        </a:rPr>
                        <a:t> </a:t>
                      </a:r>
                    </a:p>
                  </a:txBody>
                  <a:tcPr marL="5755" marR="5755" marT="575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L" sz="1000" b="0" i="0" u="none" strike="noStrike">
                          <a:effectLst/>
                          <a:latin typeface="Arial"/>
                        </a:rPr>
                        <a:t> </a:t>
                      </a:r>
                    </a:p>
                  </a:txBody>
                  <a:tcPr marL="5755" marR="5755" marT="575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L" sz="1000" b="0" i="0" u="none" strike="noStrike">
                          <a:effectLst/>
                          <a:latin typeface="Arial"/>
                        </a:rPr>
                        <a:t> </a:t>
                      </a:r>
                    </a:p>
                  </a:txBody>
                  <a:tcPr marL="5755" marR="5755" marT="575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L" sz="1000" b="0" i="0" u="none" strike="noStrike" dirty="0">
                          <a:effectLst/>
                          <a:latin typeface="Arial"/>
                        </a:rPr>
                        <a:t> </a:t>
                      </a:r>
                    </a:p>
                  </a:txBody>
                  <a:tcPr marL="5755" marR="5755" marT="575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L" sz="600" b="0" i="0" u="none" strike="noStrike">
                          <a:effectLst/>
                          <a:latin typeface="Arial"/>
                        </a:rPr>
                        <a:t> </a:t>
                      </a:r>
                    </a:p>
                  </a:txBody>
                  <a:tcPr marL="5755" marR="5755" marT="575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32314">
                <a:tc gridSpan="5">
                  <a:txBody>
                    <a:bodyPr/>
                    <a:lstStyle/>
                    <a:p>
                      <a:pPr algn="l" fontAlgn="b"/>
                      <a:r>
                        <a:rPr lang="es-ES" sz="500" b="1" i="0" u="none" strike="noStrike">
                          <a:effectLst/>
                          <a:latin typeface="Arial"/>
                        </a:rPr>
                        <a:t>(**) Las Importaciones-Exportaciones se consideran en etapa de energético primario</a:t>
                      </a:r>
                    </a:p>
                  </a:txBody>
                  <a:tcPr marL="5755" marR="5755" marT="5755" marB="0" anchor="b">
                    <a:lnL>
                      <a:noFill/>
                    </a:lnL>
                    <a:lnR>
                      <a:noFill/>
                    </a:lnR>
                    <a:lnT>
                      <a:noFill/>
                    </a:lnT>
                    <a:lnB>
                      <a:noFill/>
                    </a:lnB>
                    <a:solidFill>
                      <a:srgbClr val="FFFFFF"/>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a:txBody>
                    <a:bodyPr/>
                    <a:lstStyle/>
                    <a:p>
                      <a:pPr algn="l" fontAlgn="b"/>
                      <a:r>
                        <a:rPr lang="es-CL" sz="600" b="0" i="0" u="none" strike="noStrike">
                          <a:effectLst/>
                          <a:latin typeface="Arial"/>
                        </a:rPr>
                        <a:t> </a:t>
                      </a:r>
                    </a:p>
                  </a:txBody>
                  <a:tcPr marL="5755" marR="5755" marT="5755" marB="0" anchor="b">
                    <a:lnL>
                      <a:noFill/>
                    </a:lnL>
                    <a:lnR>
                      <a:noFill/>
                    </a:lnR>
                    <a:lnT>
                      <a:noFill/>
                    </a:lnT>
                    <a:lnB>
                      <a:noFill/>
                    </a:lnB>
                    <a:solidFill>
                      <a:srgbClr val="FFFFFF"/>
                    </a:solidFill>
                  </a:tcPr>
                </a:tc>
                <a:tc>
                  <a:txBody>
                    <a:bodyPr/>
                    <a:lstStyle/>
                    <a:p>
                      <a:pPr algn="l" fontAlgn="b"/>
                      <a:r>
                        <a:rPr lang="es-CL" sz="600" b="0" i="0" u="none" strike="noStrike">
                          <a:effectLst/>
                          <a:latin typeface="Arial"/>
                        </a:rPr>
                        <a:t> </a:t>
                      </a:r>
                    </a:p>
                  </a:txBody>
                  <a:tcPr marL="5755" marR="5755" marT="5755" marB="0" anchor="b">
                    <a:lnL>
                      <a:noFill/>
                    </a:lnL>
                    <a:lnR>
                      <a:noFill/>
                    </a:lnR>
                    <a:lnT>
                      <a:noFill/>
                    </a:lnT>
                    <a:lnB>
                      <a:noFill/>
                    </a:lnB>
                    <a:solidFill>
                      <a:srgbClr val="FFFFFF"/>
                    </a:solidFill>
                  </a:tcPr>
                </a:tc>
              </a:tr>
              <a:tr h="132314">
                <a:tc gridSpan="3">
                  <a:txBody>
                    <a:bodyPr/>
                    <a:lstStyle/>
                    <a:p>
                      <a:pPr algn="l" fontAlgn="b"/>
                      <a:r>
                        <a:rPr lang="es-ES" sz="500" b="1" i="0" u="none" strike="noStrike">
                          <a:effectLst/>
                          <a:latin typeface="Arial"/>
                        </a:rPr>
                        <a:t>(*** ) Alquitrán de uso energético  (poducido en siderurgia)</a:t>
                      </a:r>
                    </a:p>
                  </a:txBody>
                  <a:tcPr marL="5755" marR="5755" marT="5755" marB="0" anchor="b">
                    <a:lnL>
                      <a:noFill/>
                    </a:lnL>
                    <a:lnR>
                      <a:noFill/>
                    </a:lnR>
                    <a:lnT>
                      <a:noFill/>
                    </a:lnT>
                    <a:lnB>
                      <a:noFill/>
                    </a:lnB>
                    <a:solidFill>
                      <a:srgbClr val="FFFFFF"/>
                    </a:solidFill>
                  </a:tcPr>
                </a:tc>
                <a:tc hMerge="1">
                  <a:txBody>
                    <a:bodyPr/>
                    <a:lstStyle/>
                    <a:p>
                      <a:endParaRPr lang="es-CL"/>
                    </a:p>
                  </a:txBody>
                  <a:tcPr/>
                </a:tc>
                <a:tc hMerge="1">
                  <a:txBody>
                    <a:bodyPr/>
                    <a:lstStyle/>
                    <a:p>
                      <a:endParaRPr lang="es-CL"/>
                    </a:p>
                  </a:txBody>
                  <a:tcPr/>
                </a:tc>
                <a:tc>
                  <a:txBody>
                    <a:bodyPr/>
                    <a:lstStyle/>
                    <a:p>
                      <a:pPr algn="l" fontAlgn="b"/>
                      <a:r>
                        <a:rPr lang="es-CL" sz="600" b="0" i="0" u="none" strike="noStrike">
                          <a:effectLst/>
                          <a:latin typeface="Arial"/>
                        </a:rPr>
                        <a:t> </a:t>
                      </a:r>
                    </a:p>
                  </a:txBody>
                  <a:tcPr marL="5755" marR="5755" marT="5755" marB="0" anchor="b">
                    <a:lnL>
                      <a:noFill/>
                    </a:lnL>
                    <a:lnR>
                      <a:noFill/>
                    </a:lnR>
                    <a:lnT>
                      <a:noFill/>
                    </a:lnT>
                    <a:lnB>
                      <a:noFill/>
                    </a:lnB>
                    <a:solidFill>
                      <a:srgbClr val="FFFFFF"/>
                    </a:solidFill>
                  </a:tcPr>
                </a:tc>
                <a:tc>
                  <a:txBody>
                    <a:bodyPr/>
                    <a:lstStyle/>
                    <a:p>
                      <a:pPr algn="l" fontAlgn="b"/>
                      <a:r>
                        <a:rPr lang="es-CL" sz="600" b="0" i="0" u="none" strike="noStrike">
                          <a:effectLst/>
                          <a:latin typeface="Arial"/>
                        </a:rPr>
                        <a:t> </a:t>
                      </a:r>
                    </a:p>
                  </a:txBody>
                  <a:tcPr marL="5755" marR="5755" marT="5755" marB="0" anchor="b">
                    <a:lnL>
                      <a:noFill/>
                    </a:lnL>
                    <a:lnR>
                      <a:noFill/>
                    </a:lnR>
                    <a:lnT>
                      <a:noFill/>
                    </a:lnT>
                    <a:lnB>
                      <a:noFill/>
                    </a:lnB>
                    <a:solidFill>
                      <a:srgbClr val="FFFFFF"/>
                    </a:solidFill>
                  </a:tcPr>
                </a:tc>
                <a:tc>
                  <a:txBody>
                    <a:bodyPr/>
                    <a:lstStyle/>
                    <a:p>
                      <a:pPr algn="l" fontAlgn="b"/>
                      <a:r>
                        <a:rPr lang="es-CL" sz="600" b="0" i="0" u="none" strike="noStrike">
                          <a:effectLst/>
                          <a:latin typeface="Arial"/>
                        </a:rPr>
                        <a:t> </a:t>
                      </a:r>
                    </a:p>
                  </a:txBody>
                  <a:tcPr marL="5755" marR="5755" marT="5755" marB="0" anchor="b">
                    <a:lnL>
                      <a:noFill/>
                    </a:lnL>
                    <a:lnR>
                      <a:noFill/>
                    </a:lnR>
                    <a:lnT>
                      <a:noFill/>
                    </a:lnT>
                    <a:lnB>
                      <a:noFill/>
                    </a:lnB>
                    <a:solidFill>
                      <a:srgbClr val="FFFFFF"/>
                    </a:solidFill>
                  </a:tcPr>
                </a:tc>
                <a:tc>
                  <a:txBody>
                    <a:bodyPr/>
                    <a:lstStyle/>
                    <a:p>
                      <a:pPr algn="l" fontAlgn="b"/>
                      <a:r>
                        <a:rPr lang="es-CL" sz="600" b="0" i="0" u="none" strike="noStrike">
                          <a:effectLst/>
                          <a:latin typeface="Arial"/>
                        </a:rPr>
                        <a:t> </a:t>
                      </a:r>
                    </a:p>
                  </a:txBody>
                  <a:tcPr marL="5755" marR="5755" marT="5755" marB="0" anchor="b">
                    <a:lnL>
                      <a:noFill/>
                    </a:lnL>
                    <a:lnR>
                      <a:noFill/>
                    </a:lnR>
                    <a:lnT>
                      <a:noFill/>
                    </a:lnT>
                    <a:lnB>
                      <a:noFill/>
                    </a:lnB>
                    <a:solidFill>
                      <a:srgbClr val="FFFFFF"/>
                    </a:solidFill>
                  </a:tcPr>
                </a:tc>
              </a:tr>
              <a:tr h="132314">
                <a:tc gridSpan="7">
                  <a:txBody>
                    <a:bodyPr/>
                    <a:lstStyle/>
                    <a:p>
                      <a:pPr algn="l" fontAlgn="b"/>
                      <a:r>
                        <a:rPr lang="es-ES" sz="500" b="1" i="0" u="none" strike="noStrike">
                          <a:solidFill>
                            <a:srgbClr val="000000"/>
                          </a:solidFill>
                          <a:effectLst/>
                          <a:latin typeface="Arial"/>
                        </a:rPr>
                        <a:t>Nota 1: El factor de conversión utilizado para la hidroelectricidad corresponde al utilizado en metodología internacional de</a:t>
                      </a:r>
                    </a:p>
                  </a:txBody>
                  <a:tcPr marL="5755" marR="5755" marT="5755" marB="0" anchor="b">
                    <a:lnL>
                      <a:noFill/>
                    </a:lnL>
                    <a:lnR>
                      <a:noFill/>
                    </a:lnR>
                    <a:lnT>
                      <a:noFill/>
                    </a:lnT>
                    <a:lnB>
                      <a:noFill/>
                    </a:lnB>
                    <a:solidFill>
                      <a:srgbClr val="FFFFFF"/>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132314">
                <a:tc gridSpan="3">
                  <a:txBody>
                    <a:bodyPr/>
                    <a:lstStyle/>
                    <a:p>
                      <a:pPr algn="l" fontAlgn="b"/>
                      <a:r>
                        <a:rPr lang="es-ES" sz="500" b="1" i="0" u="none" strike="noStrike">
                          <a:solidFill>
                            <a:srgbClr val="000000"/>
                          </a:solidFill>
                          <a:effectLst/>
                          <a:latin typeface="Arial"/>
                        </a:rPr>
                        <a:t>          generación de balances equivalente a 860 Kcal/Kwh</a:t>
                      </a:r>
                    </a:p>
                  </a:txBody>
                  <a:tcPr marL="5755" marR="5755" marT="5755" marB="0" anchor="b">
                    <a:lnL>
                      <a:noFill/>
                    </a:lnL>
                    <a:lnR>
                      <a:noFill/>
                    </a:lnR>
                    <a:lnT>
                      <a:noFill/>
                    </a:lnT>
                    <a:lnB>
                      <a:noFill/>
                    </a:lnB>
                    <a:solidFill>
                      <a:srgbClr val="FFFFFF"/>
                    </a:solidFill>
                  </a:tcPr>
                </a:tc>
                <a:tc hMerge="1">
                  <a:txBody>
                    <a:bodyPr/>
                    <a:lstStyle/>
                    <a:p>
                      <a:endParaRPr lang="es-CL"/>
                    </a:p>
                  </a:txBody>
                  <a:tcPr/>
                </a:tc>
                <a:tc hMerge="1">
                  <a:txBody>
                    <a:bodyPr/>
                    <a:lstStyle/>
                    <a:p>
                      <a:endParaRPr lang="es-CL"/>
                    </a:p>
                  </a:txBody>
                  <a:tcPr/>
                </a:tc>
                <a:tc>
                  <a:txBody>
                    <a:bodyPr/>
                    <a:lstStyle/>
                    <a:p>
                      <a:pPr algn="l" fontAlgn="b"/>
                      <a:r>
                        <a:rPr lang="es-CL" sz="500" b="1" i="0" u="none" strike="noStrike">
                          <a:effectLst/>
                          <a:latin typeface="Arial"/>
                        </a:rPr>
                        <a:t> </a:t>
                      </a:r>
                    </a:p>
                  </a:txBody>
                  <a:tcPr marL="5755" marR="5755" marT="5755" marB="0" anchor="b">
                    <a:lnL>
                      <a:noFill/>
                    </a:lnL>
                    <a:lnR>
                      <a:noFill/>
                    </a:lnR>
                    <a:lnT>
                      <a:noFill/>
                    </a:lnT>
                    <a:lnB>
                      <a:noFill/>
                    </a:lnB>
                    <a:solidFill>
                      <a:srgbClr val="FFFFFF"/>
                    </a:solidFill>
                  </a:tcPr>
                </a:tc>
                <a:tc>
                  <a:txBody>
                    <a:bodyPr/>
                    <a:lstStyle/>
                    <a:p>
                      <a:pPr algn="l" fontAlgn="b"/>
                      <a:r>
                        <a:rPr lang="es-CL" sz="500" b="1" i="0" u="none" strike="noStrike">
                          <a:effectLst/>
                          <a:latin typeface="Arial"/>
                        </a:rPr>
                        <a:t> </a:t>
                      </a:r>
                    </a:p>
                  </a:txBody>
                  <a:tcPr marL="5755" marR="5755" marT="5755" marB="0" anchor="b">
                    <a:lnL>
                      <a:noFill/>
                    </a:lnL>
                    <a:lnR>
                      <a:noFill/>
                    </a:lnR>
                    <a:lnT>
                      <a:noFill/>
                    </a:lnT>
                    <a:lnB>
                      <a:noFill/>
                    </a:lnB>
                    <a:solidFill>
                      <a:srgbClr val="FFFFFF"/>
                    </a:solidFill>
                  </a:tcPr>
                </a:tc>
                <a:tc>
                  <a:txBody>
                    <a:bodyPr/>
                    <a:lstStyle/>
                    <a:p>
                      <a:pPr algn="l" fontAlgn="b"/>
                      <a:r>
                        <a:rPr lang="es-CL" sz="500" b="1" i="0" u="none" strike="noStrike">
                          <a:effectLst/>
                          <a:latin typeface="Arial"/>
                        </a:rPr>
                        <a:t> </a:t>
                      </a:r>
                    </a:p>
                  </a:txBody>
                  <a:tcPr marL="5755" marR="5755" marT="5755" marB="0" anchor="b">
                    <a:lnL>
                      <a:noFill/>
                    </a:lnL>
                    <a:lnR>
                      <a:noFill/>
                    </a:lnR>
                    <a:lnT>
                      <a:noFill/>
                    </a:lnT>
                    <a:lnB>
                      <a:noFill/>
                    </a:lnB>
                    <a:solidFill>
                      <a:srgbClr val="FFFFFF"/>
                    </a:solidFill>
                  </a:tcPr>
                </a:tc>
                <a:tc>
                  <a:txBody>
                    <a:bodyPr/>
                    <a:lstStyle/>
                    <a:p>
                      <a:pPr algn="l" fontAlgn="b"/>
                      <a:r>
                        <a:rPr lang="es-CL" sz="500" b="1" i="0" u="none" strike="noStrike">
                          <a:effectLst/>
                          <a:latin typeface="Arial"/>
                        </a:rPr>
                        <a:t> </a:t>
                      </a:r>
                    </a:p>
                  </a:txBody>
                  <a:tcPr marL="5755" marR="5755" marT="5755" marB="0" anchor="b">
                    <a:lnL>
                      <a:noFill/>
                    </a:lnL>
                    <a:lnR>
                      <a:noFill/>
                    </a:lnR>
                    <a:lnT>
                      <a:noFill/>
                    </a:lnT>
                    <a:lnB>
                      <a:noFill/>
                    </a:lnB>
                    <a:solidFill>
                      <a:srgbClr val="FFFFFF"/>
                    </a:solidFill>
                  </a:tcPr>
                </a:tc>
              </a:tr>
              <a:tr h="132314">
                <a:tc gridSpan="4">
                  <a:txBody>
                    <a:bodyPr/>
                    <a:lstStyle/>
                    <a:p>
                      <a:pPr algn="l" fontAlgn="b"/>
                      <a:r>
                        <a:rPr lang="es-ES" sz="500" b="1" i="0" u="none" strike="noStrike">
                          <a:solidFill>
                            <a:srgbClr val="000000"/>
                          </a:solidFill>
                          <a:effectLst/>
                          <a:latin typeface="Arial"/>
                        </a:rPr>
                        <a:t>Nota 2: Com.Pub.Res. corresponde al sector Comercial, Público y Residencial.</a:t>
                      </a:r>
                    </a:p>
                  </a:txBody>
                  <a:tcPr marL="5755" marR="5755" marT="5755" marB="0" anchor="b">
                    <a:lnL>
                      <a:noFill/>
                    </a:lnL>
                    <a:lnR>
                      <a:noFill/>
                    </a:lnR>
                    <a:lnT>
                      <a:noFill/>
                    </a:lnT>
                    <a:lnB>
                      <a:noFill/>
                    </a:lnB>
                    <a:solidFill>
                      <a:srgbClr val="FFFFFF"/>
                    </a:solidFill>
                  </a:tcPr>
                </a:tc>
                <a:tc hMerge="1">
                  <a:txBody>
                    <a:bodyPr/>
                    <a:lstStyle/>
                    <a:p>
                      <a:endParaRPr lang="es-CL"/>
                    </a:p>
                  </a:txBody>
                  <a:tcPr/>
                </a:tc>
                <a:tc hMerge="1">
                  <a:txBody>
                    <a:bodyPr/>
                    <a:lstStyle/>
                    <a:p>
                      <a:endParaRPr lang="es-CL"/>
                    </a:p>
                  </a:txBody>
                  <a:tcPr/>
                </a:tc>
                <a:tc hMerge="1">
                  <a:txBody>
                    <a:bodyPr/>
                    <a:lstStyle/>
                    <a:p>
                      <a:endParaRPr lang="es-CL"/>
                    </a:p>
                  </a:txBody>
                  <a:tcPr/>
                </a:tc>
                <a:tc>
                  <a:txBody>
                    <a:bodyPr/>
                    <a:lstStyle/>
                    <a:p>
                      <a:pPr algn="l" fontAlgn="b"/>
                      <a:r>
                        <a:rPr lang="es-CL" sz="500" b="1" i="0" u="none" strike="noStrike">
                          <a:effectLst/>
                          <a:latin typeface="Arial"/>
                        </a:rPr>
                        <a:t> </a:t>
                      </a:r>
                    </a:p>
                  </a:txBody>
                  <a:tcPr marL="5755" marR="5755" marT="5755" marB="0" anchor="b">
                    <a:lnL>
                      <a:noFill/>
                    </a:lnL>
                    <a:lnR>
                      <a:noFill/>
                    </a:lnR>
                    <a:lnT>
                      <a:noFill/>
                    </a:lnT>
                    <a:lnB>
                      <a:noFill/>
                    </a:lnB>
                    <a:solidFill>
                      <a:srgbClr val="FFFFFF"/>
                    </a:solidFill>
                  </a:tcPr>
                </a:tc>
                <a:tc>
                  <a:txBody>
                    <a:bodyPr/>
                    <a:lstStyle/>
                    <a:p>
                      <a:pPr algn="l" fontAlgn="b"/>
                      <a:r>
                        <a:rPr lang="es-CL" sz="500" b="1" i="0" u="none" strike="noStrike">
                          <a:effectLst/>
                          <a:latin typeface="Arial"/>
                        </a:rPr>
                        <a:t> </a:t>
                      </a:r>
                    </a:p>
                  </a:txBody>
                  <a:tcPr marL="5755" marR="5755" marT="5755" marB="0" anchor="b">
                    <a:lnL>
                      <a:noFill/>
                    </a:lnL>
                    <a:lnR>
                      <a:noFill/>
                    </a:lnR>
                    <a:lnT>
                      <a:noFill/>
                    </a:lnT>
                    <a:lnB>
                      <a:noFill/>
                    </a:lnB>
                    <a:solidFill>
                      <a:srgbClr val="FFFFFF"/>
                    </a:solidFill>
                  </a:tcPr>
                </a:tc>
                <a:tc>
                  <a:txBody>
                    <a:bodyPr/>
                    <a:lstStyle/>
                    <a:p>
                      <a:pPr algn="l" fontAlgn="b"/>
                      <a:r>
                        <a:rPr lang="es-CL" sz="500" b="1" i="0" u="none" strike="noStrike">
                          <a:effectLst/>
                          <a:latin typeface="Arial"/>
                        </a:rPr>
                        <a:t> </a:t>
                      </a:r>
                    </a:p>
                  </a:txBody>
                  <a:tcPr marL="5755" marR="5755" marT="5755" marB="0" anchor="b">
                    <a:lnL>
                      <a:noFill/>
                    </a:lnL>
                    <a:lnR>
                      <a:noFill/>
                    </a:lnR>
                    <a:lnT>
                      <a:noFill/>
                    </a:lnT>
                    <a:lnB>
                      <a:noFill/>
                    </a:lnB>
                    <a:solidFill>
                      <a:srgbClr val="FFFFFF"/>
                    </a:solidFill>
                  </a:tcPr>
                </a:tc>
              </a:tr>
              <a:tr h="132314">
                <a:tc gridSpan="7">
                  <a:txBody>
                    <a:bodyPr/>
                    <a:lstStyle/>
                    <a:p>
                      <a:pPr algn="l" fontAlgn="b"/>
                      <a:r>
                        <a:rPr lang="es-ES" sz="500" b="1" i="0" u="none" strike="noStrike">
                          <a:solidFill>
                            <a:srgbClr val="000000"/>
                          </a:solidFill>
                          <a:effectLst/>
                          <a:latin typeface="Arial"/>
                        </a:rPr>
                        <a:t>Nota 3: El Consumo Final equivale a la suma de los sectores: Transporte, Industrial y Minero, Com.Pub.Res. y Energético </a:t>
                      </a:r>
                    </a:p>
                  </a:txBody>
                  <a:tcPr marL="5755" marR="5755" marT="5755" marB="0" anchor="b">
                    <a:lnL>
                      <a:noFill/>
                    </a:lnL>
                    <a:lnR>
                      <a:noFill/>
                    </a:lnR>
                    <a:lnT>
                      <a:noFill/>
                    </a:lnT>
                    <a:lnB>
                      <a:noFill/>
                    </a:lnB>
                    <a:solidFill>
                      <a:srgbClr val="FFFFFF"/>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132314">
                <a:tc gridSpan="6">
                  <a:txBody>
                    <a:bodyPr/>
                    <a:lstStyle/>
                    <a:p>
                      <a:pPr algn="l" fontAlgn="b"/>
                      <a:r>
                        <a:rPr lang="es-ES" sz="500" b="1" i="0" u="none" strike="noStrike">
                          <a:solidFill>
                            <a:srgbClr val="000000"/>
                          </a:solidFill>
                          <a:effectLst/>
                          <a:latin typeface="Arial"/>
                        </a:rPr>
                        <a:t>Nota 4: El Consumo Total equivale a la suma del Consumo Final y Consumo en Centros de Transformación</a:t>
                      </a:r>
                    </a:p>
                  </a:txBody>
                  <a:tcPr marL="5755" marR="5755" marT="5755" marB="0" anchor="b">
                    <a:lnL>
                      <a:noFill/>
                    </a:lnL>
                    <a:lnR>
                      <a:noFill/>
                    </a:lnR>
                    <a:lnT>
                      <a:noFill/>
                    </a:lnT>
                    <a:lnB>
                      <a:noFill/>
                    </a:lnB>
                    <a:solidFill>
                      <a:srgbClr val="FFFFFF"/>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a:txBody>
                    <a:bodyPr/>
                    <a:lstStyle/>
                    <a:p>
                      <a:pPr algn="l" fontAlgn="b"/>
                      <a:r>
                        <a:rPr lang="es-CL" sz="500" b="1" i="0" u="none" strike="noStrike">
                          <a:effectLst/>
                          <a:latin typeface="Arial"/>
                        </a:rPr>
                        <a:t> </a:t>
                      </a:r>
                    </a:p>
                  </a:txBody>
                  <a:tcPr marL="5755" marR="5755" marT="5755" marB="0" anchor="b">
                    <a:lnL>
                      <a:noFill/>
                    </a:lnL>
                    <a:lnR>
                      <a:noFill/>
                    </a:lnR>
                    <a:lnT>
                      <a:noFill/>
                    </a:lnT>
                    <a:lnB>
                      <a:noFill/>
                    </a:lnB>
                    <a:solidFill>
                      <a:srgbClr val="FFFFFF"/>
                    </a:solidFill>
                  </a:tcPr>
                </a:tc>
              </a:tr>
              <a:tr h="132314">
                <a:tc gridSpan="6">
                  <a:txBody>
                    <a:bodyPr/>
                    <a:lstStyle/>
                    <a:p>
                      <a:pPr algn="l" fontAlgn="b"/>
                      <a:r>
                        <a:rPr lang="es-ES" sz="500" b="1" i="0" u="none" strike="noStrike">
                          <a:effectLst/>
                          <a:latin typeface="Arial"/>
                        </a:rPr>
                        <a:t>Fuente: Encuestas CNE a empresas del sector energía e industrias intensivas en consumo energético</a:t>
                      </a:r>
                    </a:p>
                  </a:txBody>
                  <a:tcPr marL="5755" marR="5755" marT="5755" marB="0" anchor="b">
                    <a:lnL>
                      <a:noFill/>
                    </a:lnL>
                    <a:lnR>
                      <a:noFill/>
                    </a:lnR>
                    <a:lnT>
                      <a:noFill/>
                    </a:lnT>
                    <a:lnB>
                      <a:noFill/>
                    </a:lnB>
                    <a:solidFill>
                      <a:srgbClr val="FFFFFF"/>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a:txBody>
                    <a:bodyPr/>
                    <a:lstStyle/>
                    <a:p>
                      <a:pPr algn="l" fontAlgn="b"/>
                      <a:r>
                        <a:rPr lang="es-CL" sz="500" b="1" i="0" u="none" strike="noStrike">
                          <a:effectLst/>
                          <a:latin typeface="Arial"/>
                        </a:rPr>
                        <a:t> </a:t>
                      </a:r>
                    </a:p>
                  </a:txBody>
                  <a:tcPr marL="5755" marR="5755" marT="5755" marB="0" anchor="b">
                    <a:lnL>
                      <a:noFill/>
                    </a:lnL>
                    <a:lnR>
                      <a:noFill/>
                    </a:lnR>
                    <a:lnT>
                      <a:noFill/>
                    </a:lnT>
                    <a:lnB>
                      <a:noFill/>
                    </a:lnB>
                    <a:solidFill>
                      <a:srgbClr val="FFFFFF"/>
                    </a:solidFill>
                  </a:tcPr>
                </a:tc>
              </a:tr>
              <a:tr h="132314">
                <a:tc gridSpan="3">
                  <a:txBody>
                    <a:bodyPr/>
                    <a:lstStyle/>
                    <a:p>
                      <a:pPr algn="l" fontAlgn="b"/>
                      <a:r>
                        <a:rPr lang="es-ES" sz="500" b="1" i="0" u="none" strike="noStrike">
                          <a:effectLst/>
                          <a:latin typeface="Arial"/>
                        </a:rPr>
                        <a:t>Elaboración: Comisión Nacional de Energía, Octubre 2009</a:t>
                      </a:r>
                    </a:p>
                  </a:txBody>
                  <a:tcPr marL="5755" marR="5755" marT="5755" marB="0" anchor="b">
                    <a:lnL>
                      <a:noFill/>
                    </a:lnL>
                    <a:lnR>
                      <a:noFill/>
                    </a:lnR>
                    <a:lnT>
                      <a:noFill/>
                    </a:lnT>
                    <a:lnB>
                      <a:noFill/>
                    </a:lnB>
                    <a:solidFill>
                      <a:srgbClr val="FFFFFF"/>
                    </a:solidFill>
                  </a:tcPr>
                </a:tc>
                <a:tc hMerge="1">
                  <a:txBody>
                    <a:bodyPr/>
                    <a:lstStyle/>
                    <a:p>
                      <a:endParaRPr lang="es-CL"/>
                    </a:p>
                  </a:txBody>
                  <a:tcPr/>
                </a:tc>
                <a:tc hMerge="1">
                  <a:txBody>
                    <a:bodyPr/>
                    <a:lstStyle/>
                    <a:p>
                      <a:endParaRPr lang="es-CL"/>
                    </a:p>
                  </a:txBody>
                  <a:tcPr/>
                </a:tc>
                <a:tc>
                  <a:txBody>
                    <a:bodyPr/>
                    <a:lstStyle/>
                    <a:p>
                      <a:pPr algn="l" fontAlgn="b"/>
                      <a:r>
                        <a:rPr lang="es-CL" sz="500" b="1" i="0" u="none" strike="noStrike">
                          <a:effectLst/>
                          <a:latin typeface="Arial"/>
                        </a:rPr>
                        <a:t> </a:t>
                      </a:r>
                    </a:p>
                  </a:txBody>
                  <a:tcPr marL="5755" marR="5755" marT="5755" marB="0" anchor="b">
                    <a:lnL>
                      <a:noFill/>
                    </a:lnL>
                    <a:lnR>
                      <a:noFill/>
                    </a:lnR>
                    <a:lnT>
                      <a:noFill/>
                    </a:lnT>
                    <a:lnB>
                      <a:noFill/>
                    </a:lnB>
                    <a:solidFill>
                      <a:srgbClr val="FFFFFF"/>
                    </a:solidFill>
                  </a:tcPr>
                </a:tc>
                <a:tc>
                  <a:txBody>
                    <a:bodyPr/>
                    <a:lstStyle/>
                    <a:p>
                      <a:pPr algn="l" fontAlgn="b"/>
                      <a:r>
                        <a:rPr lang="es-CL" sz="500" b="1" i="0" u="none" strike="noStrike">
                          <a:effectLst/>
                          <a:latin typeface="Arial"/>
                        </a:rPr>
                        <a:t> </a:t>
                      </a:r>
                    </a:p>
                  </a:txBody>
                  <a:tcPr marL="5755" marR="5755" marT="5755" marB="0" anchor="b">
                    <a:lnL>
                      <a:noFill/>
                    </a:lnL>
                    <a:lnR>
                      <a:noFill/>
                    </a:lnR>
                    <a:lnT>
                      <a:noFill/>
                    </a:lnT>
                    <a:lnB>
                      <a:noFill/>
                    </a:lnB>
                    <a:solidFill>
                      <a:srgbClr val="FFFFFF"/>
                    </a:solidFill>
                  </a:tcPr>
                </a:tc>
                <a:tc>
                  <a:txBody>
                    <a:bodyPr/>
                    <a:lstStyle/>
                    <a:p>
                      <a:pPr algn="l" fontAlgn="b"/>
                      <a:r>
                        <a:rPr lang="es-CL" sz="500" b="1" i="0" u="none" strike="noStrike">
                          <a:effectLst/>
                          <a:latin typeface="Arial"/>
                        </a:rPr>
                        <a:t> </a:t>
                      </a:r>
                    </a:p>
                  </a:txBody>
                  <a:tcPr marL="5755" marR="5755" marT="5755" marB="0" anchor="b">
                    <a:lnL>
                      <a:noFill/>
                    </a:lnL>
                    <a:lnR>
                      <a:noFill/>
                    </a:lnR>
                    <a:lnT>
                      <a:noFill/>
                    </a:lnT>
                    <a:lnB>
                      <a:noFill/>
                    </a:lnB>
                    <a:solidFill>
                      <a:srgbClr val="FFFFFF"/>
                    </a:solidFill>
                  </a:tcPr>
                </a:tc>
                <a:tc>
                  <a:txBody>
                    <a:bodyPr/>
                    <a:lstStyle/>
                    <a:p>
                      <a:pPr algn="l" fontAlgn="b"/>
                      <a:r>
                        <a:rPr lang="es-CL" sz="500" b="1" i="0" u="none" strike="noStrike" dirty="0">
                          <a:effectLst/>
                          <a:latin typeface="Arial"/>
                        </a:rPr>
                        <a:t> </a:t>
                      </a:r>
                    </a:p>
                  </a:txBody>
                  <a:tcPr marL="5755" marR="5755" marT="5755" marB="0" anchor="b">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4140400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8788" y="241300"/>
            <a:ext cx="7048500" cy="811436"/>
          </a:xfrm>
        </p:spPr>
        <p:txBody>
          <a:bodyPr>
            <a:noAutofit/>
          </a:bodyPr>
          <a:lstStyle/>
          <a:p>
            <a:pPr eaLnBrk="1" hangingPunct="1"/>
            <a:r>
              <a:rPr lang="es-CL" sz="2800" b="1" dirty="0" smtClean="0"/>
              <a:t>Claves del modelo eléctrico chileno</a:t>
            </a:r>
            <a:endParaRPr lang="es-ES" sz="2800" b="1" dirty="0" smtClean="0"/>
          </a:p>
        </p:txBody>
      </p:sp>
      <p:sp>
        <p:nvSpPr>
          <p:cNvPr id="6147" name="Text Box 3"/>
          <p:cNvSpPr txBox="1">
            <a:spLocks noChangeArrowheads="1"/>
          </p:cNvSpPr>
          <p:nvPr/>
        </p:nvSpPr>
        <p:spPr bwMode="auto">
          <a:xfrm>
            <a:off x="2373313" y="2028825"/>
            <a:ext cx="1608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s-CL" sz="2400" b="1">
                <a:solidFill>
                  <a:schemeClr val="bg1"/>
                </a:solidFill>
              </a:rPr>
              <a:t>Suficiencia</a:t>
            </a:r>
          </a:p>
        </p:txBody>
      </p:sp>
      <p:sp>
        <p:nvSpPr>
          <p:cNvPr id="6148" name="AutoShape 4"/>
          <p:cNvSpPr>
            <a:spLocks noChangeArrowheads="1"/>
          </p:cNvSpPr>
          <p:nvPr/>
        </p:nvSpPr>
        <p:spPr bwMode="auto">
          <a:xfrm>
            <a:off x="4344988" y="2176463"/>
            <a:ext cx="571500" cy="355600"/>
          </a:xfrm>
          <a:prstGeom prst="rightArrow">
            <a:avLst>
              <a:gd name="adj1" fmla="val 50000"/>
              <a:gd name="adj2" fmla="val 40179"/>
            </a:avLst>
          </a:prstGeom>
          <a:solidFill>
            <a:srgbClr val="66CCFF"/>
          </a:solidFill>
          <a:ln w="28575">
            <a:solidFill>
              <a:srgbClr val="66CCFF"/>
            </a:solidFill>
            <a:miter lim="800000"/>
            <a:headEnd/>
            <a:tailEnd/>
          </a:ln>
        </p:spPr>
        <p:txBody>
          <a:bodyPr wrap="none" lIns="0" tIns="0" rIns="0" bIns="0" anchor="ctr"/>
          <a:lstStyle/>
          <a:p>
            <a:endParaRPr lang="es-CL"/>
          </a:p>
        </p:txBody>
      </p:sp>
      <p:sp>
        <p:nvSpPr>
          <p:cNvPr id="6149" name="Text Box 5"/>
          <p:cNvSpPr txBox="1">
            <a:spLocks noChangeArrowheads="1"/>
          </p:cNvSpPr>
          <p:nvPr/>
        </p:nvSpPr>
        <p:spPr bwMode="auto">
          <a:xfrm>
            <a:off x="1862138" y="1332706"/>
            <a:ext cx="1606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s-CL" sz="2400" b="1" u="sng" dirty="0"/>
              <a:t>Propósitos</a:t>
            </a:r>
          </a:p>
        </p:txBody>
      </p:sp>
      <p:sp>
        <p:nvSpPr>
          <p:cNvPr id="6150" name="Text Box 6"/>
          <p:cNvSpPr txBox="1">
            <a:spLocks noChangeArrowheads="1"/>
          </p:cNvSpPr>
          <p:nvPr/>
        </p:nvSpPr>
        <p:spPr bwMode="auto">
          <a:xfrm>
            <a:off x="6545263" y="1315470"/>
            <a:ext cx="12842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s-CL" sz="2400" b="1" u="sng" dirty="0"/>
              <a:t>Solución</a:t>
            </a:r>
          </a:p>
        </p:txBody>
      </p:sp>
      <p:sp>
        <p:nvSpPr>
          <p:cNvPr id="6151" name="Rectangle 7"/>
          <p:cNvSpPr>
            <a:spLocks noChangeArrowheads="1"/>
          </p:cNvSpPr>
          <p:nvPr/>
        </p:nvSpPr>
        <p:spPr bwMode="auto">
          <a:xfrm>
            <a:off x="460375" y="1938338"/>
            <a:ext cx="3759200" cy="812800"/>
          </a:xfrm>
          <a:prstGeom prst="rect">
            <a:avLst/>
          </a:prstGeom>
          <a:solidFill>
            <a:schemeClr val="accent2"/>
          </a:solidFill>
          <a:ln w="28575">
            <a:solidFill>
              <a:schemeClr val="accent2"/>
            </a:solidFill>
            <a:miter lim="800000"/>
            <a:headEnd/>
            <a:tailEnd/>
          </a:ln>
        </p:spPr>
        <p:txBody>
          <a:bodyPr wrap="none" lIns="0" tIns="0" rIns="0" bIns="0" anchor="ctr"/>
          <a:lstStyle/>
          <a:p>
            <a:pPr algn="ctr"/>
            <a:r>
              <a:rPr lang="es-CL" sz="2000" b="1">
                <a:solidFill>
                  <a:schemeClr val="bg1"/>
                </a:solidFill>
              </a:rPr>
              <a:t>Suficiencia y Eficiencia </a:t>
            </a:r>
          </a:p>
          <a:p>
            <a:pPr algn="ctr"/>
            <a:r>
              <a:rPr lang="es-CL" sz="2000" b="1">
                <a:solidFill>
                  <a:schemeClr val="bg1"/>
                </a:solidFill>
              </a:rPr>
              <a:t>en el Largo Plazo</a:t>
            </a:r>
            <a:endParaRPr lang="es-ES" sz="2000" b="1">
              <a:solidFill>
                <a:schemeClr val="bg1"/>
              </a:solidFill>
            </a:endParaRPr>
          </a:p>
        </p:txBody>
      </p:sp>
      <p:sp>
        <p:nvSpPr>
          <p:cNvPr id="6152" name="Rectangle 8"/>
          <p:cNvSpPr>
            <a:spLocks noChangeArrowheads="1"/>
          </p:cNvSpPr>
          <p:nvPr/>
        </p:nvSpPr>
        <p:spPr bwMode="auto">
          <a:xfrm>
            <a:off x="4991100" y="1947863"/>
            <a:ext cx="3983038" cy="812800"/>
          </a:xfrm>
          <a:prstGeom prst="rect">
            <a:avLst/>
          </a:prstGeom>
          <a:solidFill>
            <a:schemeClr val="bg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p>
            <a:pPr algn="ctr"/>
            <a:r>
              <a:rPr lang="es-CL" sz="1400" b="1" dirty="0"/>
              <a:t>El Ciclo es, primero contrato, luego planta.(*)</a:t>
            </a:r>
          </a:p>
          <a:p>
            <a:pPr algn="ctr"/>
            <a:r>
              <a:rPr lang="es-CL" sz="1400" b="1" dirty="0"/>
              <a:t>Precios de Largo Plazo de mercado; no SPOT</a:t>
            </a:r>
            <a:endParaRPr lang="es-ES" sz="1400" b="1" dirty="0"/>
          </a:p>
        </p:txBody>
      </p:sp>
      <p:sp>
        <p:nvSpPr>
          <p:cNvPr id="6153" name="Text Box 9"/>
          <p:cNvSpPr txBox="1">
            <a:spLocks noChangeArrowheads="1"/>
          </p:cNvSpPr>
          <p:nvPr/>
        </p:nvSpPr>
        <p:spPr bwMode="auto">
          <a:xfrm>
            <a:off x="2373313" y="3087688"/>
            <a:ext cx="1608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s-CL" sz="2400" b="1">
                <a:solidFill>
                  <a:schemeClr val="bg1"/>
                </a:solidFill>
              </a:rPr>
              <a:t>Suficiencia</a:t>
            </a:r>
          </a:p>
        </p:txBody>
      </p:sp>
      <p:sp>
        <p:nvSpPr>
          <p:cNvPr id="6154" name="AutoShape 10"/>
          <p:cNvSpPr>
            <a:spLocks noChangeArrowheads="1"/>
          </p:cNvSpPr>
          <p:nvPr/>
        </p:nvSpPr>
        <p:spPr bwMode="auto">
          <a:xfrm>
            <a:off x="4332288" y="3217863"/>
            <a:ext cx="571500" cy="355600"/>
          </a:xfrm>
          <a:prstGeom prst="rightArrow">
            <a:avLst>
              <a:gd name="adj1" fmla="val 50000"/>
              <a:gd name="adj2" fmla="val 40179"/>
            </a:avLst>
          </a:prstGeom>
          <a:solidFill>
            <a:srgbClr val="66CCFF"/>
          </a:solidFill>
          <a:ln w="28575">
            <a:solidFill>
              <a:srgbClr val="66CCFF"/>
            </a:solidFill>
            <a:miter lim="800000"/>
            <a:headEnd/>
            <a:tailEnd/>
          </a:ln>
        </p:spPr>
        <p:txBody>
          <a:bodyPr wrap="none" lIns="0" tIns="0" rIns="0" bIns="0" anchor="ctr"/>
          <a:lstStyle/>
          <a:p>
            <a:endParaRPr lang="es-CL"/>
          </a:p>
        </p:txBody>
      </p:sp>
      <p:sp>
        <p:nvSpPr>
          <p:cNvPr id="6155" name="Rectangle 11"/>
          <p:cNvSpPr>
            <a:spLocks noChangeArrowheads="1"/>
          </p:cNvSpPr>
          <p:nvPr/>
        </p:nvSpPr>
        <p:spPr bwMode="auto">
          <a:xfrm>
            <a:off x="452438" y="2997200"/>
            <a:ext cx="3759200" cy="812800"/>
          </a:xfrm>
          <a:prstGeom prst="rect">
            <a:avLst/>
          </a:prstGeom>
          <a:solidFill>
            <a:schemeClr val="accent2"/>
          </a:solidFill>
          <a:ln w="28575">
            <a:solidFill>
              <a:schemeClr val="accent2"/>
            </a:solidFill>
            <a:miter lim="800000"/>
            <a:headEnd/>
            <a:tailEnd/>
          </a:ln>
        </p:spPr>
        <p:txBody>
          <a:bodyPr wrap="none" lIns="0" tIns="0" rIns="0" bIns="0" anchor="ctr"/>
          <a:lstStyle/>
          <a:p>
            <a:pPr algn="ctr"/>
            <a:r>
              <a:rPr lang="es-ES" sz="2000" b="1">
                <a:solidFill>
                  <a:schemeClr val="bg1"/>
                </a:solidFill>
              </a:rPr>
              <a:t>Eficiencia en el Corto Plazo</a:t>
            </a:r>
          </a:p>
          <a:p>
            <a:pPr algn="ctr"/>
            <a:r>
              <a:rPr lang="es-ES" sz="2000" b="1">
                <a:solidFill>
                  <a:schemeClr val="bg1"/>
                </a:solidFill>
              </a:rPr>
              <a:t>y evitar poder de mercado </a:t>
            </a:r>
          </a:p>
        </p:txBody>
      </p:sp>
      <p:sp>
        <p:nvSpPr>
          <p:cNvPr id="6156" name="Rectangle 12"/>
          <p:cNvSpPr>
            <a:spLocks noChangeArrowheads="1"/>
          </p:cNvSpPr>
          <p:nvPr/>
        </p:nvSpPr>
        <p:spPr bwMode="auto">
          <a:xfrm>
            <a:off x="4991100" y="2997200"/>
            <a:ext cx="3983038" cy="812800"/>
          </a:xfrm>
          <a:prstGeom prst="rect">
            <a:avLst/>
          </a:prstGeom>
          <a:solidFill>
            <a:schemeClr val="bg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p>
            <a:pPr algn="ctr"/>
            <a:r>
              <a:rPr lang="es-ES" sz="2000" b="1" dirty="0"/>
              <a:t>Pool forzado. CDEC y rivalidad. </a:t>
            </a:r>
          </a:p>
          <a:p>
            <a:pPr algn="ctr"/>
            <a:r>
              <a:rPr lang="es-ES" sz="2000" b="1" dirty="0"/>
              <a:t>Unos venden, otros compran. </a:t>
            </a:r>
            <a:r>
              <a:rPr lang="es-ES" sz="2000" b="1" dirty="0" smtClean="0"/>
              <a:t>Mito </a:t>
            </a:r>
          </a:p>
          <a:p>
            <a:pPr algn="ctr"/>
            <a:r>
              <a:rPr lang="es-ES" sz="2000" b="1" dirty="0" smtClean="0"/>
              <a:t>De Colusión.  Costos </a:t>
            </a:r>
            <a:r>
              <a:rPr lang="es-ES" sz="2000" b="1" dirty="0"/>
              <a:t>auditados</a:t>
            </a:r>
          </a:p>
        </p:txBody>
      </p:sp>
      <p:sp>
        <p:nvSpPr>
          <p:cNvPr id="6157" name="Text Box 13"/>
          <p:cNvSpPr txBox="1">
            <a:spLocks noChangeArrowheads="1"/>
          </p:cNvSpPr>
          <p:nvPr/>
        </p:nvSpPr>
        <p:spPr bwMode="auto">
          <a:xfrm>
            <a:off x="2341563" y="5802313"/>
            <a:ext cx="1608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s-CL" sz="2400" b="1">
                <a:solidFill>
                  <a:schemeClr val="bg1"/>
                </a:solidFill>
              </a:rPr>
              <a:t>Suficiencia</a:t>
            </a:r>
          </a:p>
        </p:txBody>
      </p:sp>
      <p:sp>
        <p:nvSpPr>
          <p:cNvPr id="6158" name="Text Box 17"/>
          <p:cNvSpPr txBox="1">
            <a:spLocks noChangeArrowheads="1"/>
          </p:cNvSpPr>
          <p:nvPr/>
        </p:nvSpPr>
        <p:spPr bwMode="auto">
          <a:xfrm>
            <a:off x="2339975" y="4292600"/>
            <a:ext cx="1608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s-CL" sz="2400" b="1">
                <a:solidFill>
                  <a:schemeClr val="bg1"/>
                </a:solidFill>
              </a:rPr>
              <a:t>Suficiencia</a:t>
            </a:r>
          </a:p>
        </p:txBody>
      </p:sp>
      <p:sp>
        <p:nvSpPr>
          <p:cNvPr id="6159" name="Text Box 21"/>
          <p:cNvSpPr txBox="1">
            <a:spLocks noChangeArrowheads="1"/>
          </p:cNvSpPr>
          <p:nvPr/>
        </p:nvSpPr>
        <p:spPr bwMode="auto">
          <a:xfrm>
            <a:off x="2374900" y="4168775"/>
            <a:ext cx="1608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s-CL" sz="2400" b="1">
                <a:solidFill>
                  <a:schemeClr val="bg1"/>
                </a:solidFill>
              </a:rPr>
              <a:t>Suficiencia</a:t>
            </a:r>
          </a:p>
        </p:txBody>
      </p:sp>
      <p:sp>
        <p:nvSpPr>
          <p:cNvPr id="6160" name="AutoShape 22"/>
          <p:cNvSpPr>
            <a:spLocks noChangeArrowheads="1"/>
          </p:cNvSpPr>
          <p:nvPr/>
        </p:nvSpPr>
        <p:spPr bwMode="auto">
          <a:xfrm>
            <a:off x="4332288" y="4183063"/>
            <a:ext cx="571500" cy="355600"/>
          </a:xfrm>
          <a:prstGeom prst="rightArrow">
            <a:avLst>
              <a:gd name="adj1" fmla="val 50000"/>
              <a:gd name="adj2" fmla="val 40179"/>
            </a:avLst>
          </a:prstGeom>
          <a:solidFill>
            <a:srgbClr val="66CCFF"/>
          </a:solidFill>
          <a:ln w="28575">
            <a:solidFill>
              <a:srgbClr val="66CCFF"/>
            </a:solidFill>
            <a:miter lim="800000"/>
            <a:headEnd/>
            <a:tailEnd/>
          </a:ln>
        </p:spPr>
        <p:txBody>
          <a:bodyPr wrap="none" lIns="0" tIns="0" rIns="0" bIns="0" anchor="ctr"/>
          <a:lstStyle/>
          <a:p>
            <a:endParaRPr lang="es-CL"/>
          </a:p>
        </p:txBody>
      </p:sp>
      <p:sp>
        <p:nvSpPr>
          <p:cNvPr id="6161" name="Rectangle 23"/>
          <p:cNvSpPr>
            <a:spLocks noChangeArrowheads="1"/>
          </p:cNvSpPr>
          <p:nvPr/>
        </p:nvSpPr>
        <p:spPr bwMode="auto">
          <a:xfrm>
            <a:off x="450850" y="4040188"/>
            <a:ext cx="3759200" cy="812800"/>
          </a:xfrm>
          <a:prstGeom prst="rect">
            <a:avLst/>
          </a:prstGeom>
          <a:solidFill>
            <a:schemeClr val="accent2"/>
          </a:solidFill>
          <a:ln w="28575">
            <a:solidFill>
              <a:schemeClr val="accent2"/>
            </a:solidFill>
            <a:miter lim="800000"/>
            <a:headEnd/>
            <a:tailEnd/>
          </a:ln>
        </p:spPr>
        <p:txBody>
          <a:bodyPr wrap="none" lIns="0" tIns="0" rIns="0" bIns="0" anchor="ctr"/>
          <a:lstStyle/>
          <a:p>
            <a:pPr algn="ctr"/>
            <a:r>
              <a:rPr lang="es-CL" sz="2000" b="1">
                <a:solidFill>
                  <a:schemeClr val="bg1"/>
                </a:solidFill>
              </a:rPr>
              <a:t>Calce entre contratos y </a:t>
            </a:r>
          </a:p>
          <a:p>
            <a:pPr algn="ctr"/>
            <a:r>
              <a:rPr lang="es-CL" sz="2000" b="1">
                <a:solidFill>
                  <a:schemeClr val="bg1"/>
                </a:solidFill>
              </a:rPr>
              <a:t>despacho a mínimo costo</a:t>
            </a:r>
            <a:endParaRPr lang="es-ES" sz="2000" b="1">
              <a:solidFill>
                <a:schemeClr val="bg1"/>
              </a:solidFill>
            </a:endParaRPr>
          </a:p>
        </p:txBody>
      </p:sp>
      <p:sp>
        <p:nvSpPr>
          <p:cNvPr id="6162" name="Rectangle 24"/>
          <p:cNvSpPr>
            <a:spLocks noChangeArrowheads="1"/>
          </p:cNvSpPr>
          <p:nvPr/>
        </p:nvSpPr>
        <p:spPr bwMode="auto">
          <a:xfrm>
            <a:off x="4991100" y="4078288"/>
            <a:ext cx="3983038" cy="812800"/>
          </a:xfrm>
          <a:prstGeom prst="rect">
            <a:avLst/>
          </a:prstGeom>
          <a:solidFill>
            <a:schemeClr val="bg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p>
            <a:pPr algn="ctr"/>
            <a:r>
              <a:rPr lang="es-CL" b="1" dirty="0"/>
              <a:t>Transferencias entre generadores</a:t>
            </a:r>
          </a:p>
          <a:p>
            <a:pPr algn="ctr"/>
            <a:r>
              <a:rPr lang="es-CL" b="1" dirty="0"/>
              <a:t>a precios spot. </a:t>
            </a:r>
            <a:r>
              <a:rPr lang="es-CL" b="1" dirty="0" smtClean="0"/>
              <a:t>Perdedores y ganadores.</a:t>
            </a:r>
            <a:endParaRPr lang="es-ES" b="1" dirty="0"/>
          </a:p>
        </p:txBody>
      </p:sp>
      <p:sp>
        <p:nvSpPr>
          <p:cNvPr id="6163" name="1 CuadroTexto"/>
          <p:cNvSpPr txBox="1">
            <a:spLocks noChangeArrowheads="1"/>
          </p:cNvSpPr>
          <p:nvPr/>
        </p:nvSpPr>
        <p:spPr bwMode="auto">
          <a:xfrm>
            <a:off x="469900" y="5511800"/>
            <a:ext cx="775017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1200"/>
              <a:t>(*)  </a:t>
            </a:r>
            <a:r>
              <a:rPr lang="es-ES" sz="1200"/>
              <a:t>"Necesitamos de contratos de largo plazo para poder empezar la construcción (del complejo). En eso estamos y esperamos, idealmente, a inicios del próximo año comenzar a construir una unidad del proyecto", indicó Litsek.gerente general de CGX Castilla Generación (en El Mercurio, 19 de Mayo de 2011) </a:t>
            </a:r>
          </a:p>
          <a:p>
            <a:pPr eaLnBrk="1" hangingPunct="1"/>
            <a:r>
              <a:rPr lang="es-ES_tradnl" sz="1600"/>
              <a:t> </a:t>
            </a:r>
            <a:endParaRPr lang="es-CL" sz="1600"/>
          </a:p>
        </p:txBody>
      </p:sp>
    </p:spTree>
    <p:extLst>
      <p:ext uri="{BB962C8B-B14F-4D97-AF65-F5344CB8AC3E}">
        <p14:creationId xmlns:p14="http://schemas.microsoft.com/office/powerpoint/2010/main" val="2526599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72302" y="47625"/>
            <a:ext cx="8376162" cy="946150"/>
          </a:xfrm>
        </p:spPr>
        <p:txBody>
          <a:bodyPr/>
          <a:lstStyle/>
          <a:p>
            <a:pPr algn="l" eaLnBrk="1" hangingPunct="1"/>
            <a:r>
              <a:rPr lang="es-CL" sz="2800" dirty="0" smtClean="0"/>
              <a:t>Principales problemas en el camino y soluciones </a:t>
            </a:r>
            <a:br>
              <a:rPr lang="es-CL" sz="2800" dirty="0" smtClean="0"/>
            </a:br>
            <a:r>
              <a:rPr lang="es-CL" sz="2800" dirty="0" smtClean="0"/>
              <a:t>    (Ley Corta 1, año 2004)</a:t>
            </a:r>
            <a:endParaRPr lang="es-ES" sz="2800" dirty="0" smtClean="0"/>
          </a:p>
        </p:txBody>
      </p:sp>
      <p:sp>
        <p:nvSpPr>
          <p:cNvPr id="8195" name="Text Box 3"/>
          <p:cNvSpPr txBox="1">
            <a:spLocks noChangeArrowheads="1"/>
          </p:cNvSpPr>
          <p:nvPr/>
        </p:nvSpPr>
        <p:spPr bwMode="auto">
          <a:xfrm>
            <a:off x="1978025" y="1654175"/>
            <a:ext cx="1608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s-CL" sz="2400" b="1">
                <a:solidFill>
                  <a:schemeClr val="bg1"/>
                </a:solidFill>
              </a:rPr>
              <a:t>Suficiencia</a:t>
            </a:r>
          </a:p>
        </p:txBody>
      </p:sp>
      <p:sp>
        <p:nvSpPr>
          <p:cNvPr id="8196" name="AutoShape 4"/>
          <p:cNvSpPr>
            <a:spLocks noChangeArrowheads="1"/>
          </p:cNvSpPr>
          <p:nvPr/>
        </p:nvSpPr>
        <p:spPr bwMode="auto">
          <a:xfrm>
            <a:off x="4460875" y="1768475"/>
            <a:ext cx="571500" cy="355600"/>
          </a:xfrm>
          <a:prstGeom prst="rightArrow">
            <a:avLst>
              <a:gd name="adj1" fmla="val 50000"/>
              <a:gd name="adj2" fmla="val 40179"/>
            </a:avLst>
          </a:prstGeom>
          <a:solidFill>
            <a:srgbClr val="66CCFF"/>
          </a:solidFill>
          <a:ln w="28575">
            <a:solidFill>
              <a:srgbClr val="66CCFF"/>
            </a:solidFill>
            <a:miter lim="800000"/>
            <a:headEnd/>
            <a:tailEnd/>
          </a:ln>
        </p:spPr>
        <p:txBody>
          <a:bodyPr wrap="none" lIns="0" tIns="0" rIns="0" bIns="0" anchor="ctr"/>
          <a:lstStyle/>
          <a:p>
            <a:pPr algn="ctr"/>
            <a:endParaRPr lang="es-ES" sz="2000"/>
          </a:p>
        </p:txBody>
      </p:sp>
      <p:sp>
        <p:nvSpPr>
          <p:cNvPr id="8197" name="Text Box 5"/>
          <p:cNvSpPr txBox="1">
            <a:spLocks noChangeArrowheads="1"/>
          </p:cNvSpPr>
          <p:nvPr/>
        </p:nvSpPr>
        <p:spPr bwMode="auto">
          <a:xfrm>
            <a:off x="1685925" y="981075"/>
            <a:ext cx="917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s-CL" sz="2000" b="1" u="sng"/>
              <a:t>Desafío</a:t>
            </a:r>
          </a:p>
        </p:txBody>
      </p:sp>
      <p:sp>
        <p:nvSpPr>
          <p:cNvPr id="8198" name="Text Box 6"/>
          <p:cNvSpPr txBox="1">
            <a:spLocks noChangeArrowheads="1"/>
          </p:cNvSpPr>
          <p:nvPr/>
        </p:nvSpPr>
        <p:spPr bwMode="auto">
          <a:xfrm>
            <a:off x="5113338" y="993775"/>
            <a:ext cx="3076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s-CL" sz="2000" b="1" u="sng"/>
              <a:t>Solución usada: Mercado</a:t>
            </a:r>
          </a:p>
        </p:txBody>
      </p:sp>
      <p:sp>
        <p:nvSpPr>
          <p:cNvPr id="8199" name="Rectangle 7"/>
          <p:cNvSpPr>
            <a:spLocks noChangeArrowheads="1"/>
          </p:cNvSpPr>
          <p:nvPr/>
        </p:nvSpPr>
        <p:spPr bwMode="auto">
          <a:xfrm>
            <a:off x="390525" y="1563688"/>
            <a:ext cx="3759200" cy="812800"/>
          </a:xfrm>
          <a:prstGeom prst="rect">
            <a:avLst/>
          </a:prstGeom>
          <a:solidFill>
            <a:schemeClr val="accent2"/>
          </a:solidFill>
          <a:ln w="28575">
            <a:solidFill>
              <a:schemeClr val="accent2"/>
            </a:solidFill>
            <a:miter lim="800000"/>
            <a:headEnd/>
            <a:tailEnd/>
          </a:ln>
        </p:spPr>
        <p:txBody>
          <a:bodyPr wrap="none" lIns="0" tIns="0" rIns="0" bIns="0" anchor="ctr"/>
          <a:lstStyle/>
          <a:p>
            <a:pPr algn="ctr"/>
            <a:r>
              <a:rPr lang="es-CL" sz="2000" b="1">
                <a:solidFill>
                  <a:schemeClr val="bg1"/>
                </a:solidFill>
              </a:rPr>
              <a:t>Remuneración de transmisión</a:t>
            </a:r>
            <a:endParaRPr lang="es-ES" sz="2000" b="1">
              <a:solidFill>
                <a:schemeClr val="bg1"/>
              </a:solidFill>
            </a:endParaRPr>
          </a:p>
        </p:txBody>
      </p:sp>
      <p:sp>
        <p:nvSpPr>
          <p:cNvPr id="8200" name="Rectangle 8"/>
          <p:cNvSpPr>
            <a:spLocks noChangeArrowheads="1"/>
          </p:cNvSpPr>
          <p:nvPr/>
        </p:nvSpPr>
        <p:spPr bwMode="auto">
          <a:xfrm>
            <a:off x="5514975" y="1563688"/>
            <a:ext cx="3038475" cy="812800"/>
          </a:xfrm>
          <a:prstGeom prst="rect">
            <a:avLst/>
          </a:prstGeom>
          <a:solidFill>
            <a:schemeClr val="bg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p>
            <a:pPr algn="ctr"/>
            <a:r>
              <a:rPr lang="es-CL" sz="2000" b="1" dirty="0"/>
              <a:t>Pago 100% por uso</a:t>
            </a:r>
            <a:endParaRPr lang="es-ES" sz="1600" b="1" dirty="0"/>
          </a:p>
        </p:txBody>
      </p:sp>
      <p:sp>
        <p:nvSpPr>
          <p:cNvPr id="8201" name="Text Box 9"/>
          <p:cNvSpPr txBox="1">
            <a:spLocks noChangeArrowheads="1"/>
          </p:cNvSpPr>
          <p:nvPr/>
        </p:nvSpPr>
        <p:spPr bwMode="auto">
          <a:xfrm>
            <a:off x="1978025" y="3919538"/>
            <a:ext cx="1608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s-CL" sz="2400" b="1">
                <a:solidFill>
                  <a:schemeClr val="bg1"/>
                </a:solidFill>
              </a:rPr>
              <a:t>Suficiencia</a:t>
            </a:r>
          </a:p>
        </p:txBody>
      </p:sp>
      <p:sp>
        <p:nvSpPr>
          <p:cNvPr id="8202" name="AutoShape 10"/>
          <p:cNvSpPr>
            <a:spLocks noChangeArrowheads="1"/>
          </p:cNvSpPr>
          <p:nvPr/>
        </p:nvSpPr>
        <p:spPr bwMode="auto">
          <a:xfrm>
            <a:off x="4460875" y="4033838"/>
            <a:ext cx="571500" cy="355600"/>
          </a:xfrm>
          <a:prstGeom prst="rightArrow">
            <a:avLst>
              <a:gd name="adj1" fmla="val 50000"/>
              <a:gd name="adj2" fmla="val 40179"/>
            </a:avLst>
          </a:prstGeom>
          <a:solidFill>
            <a:srgbClr val="66CCFF"/>
          </a:solidFill>
          <a:ln w="28575">
            <a:solidFill>
              <a:srgbClr val="66CCFF"/>
            </a:solidFill>
            <a:miter lim="800000"/>
            <a:headEnd/>
            <a:tailEnd/>
          </a:ln>
        </p:spPr>
        <p:txBody>
          <a:bodyPr wrap="none" lIns="0" tIns="0" rIns="0" bIns="0" anchor="ctr"/>
          <a:lstStyle/>
          <a:p>
            <a:pPr algn="ctr"/>
            <a:endParaRPr lang="es-ES" sz="2000"/>
          </a:p>
        </p:txBody>
      </p:sp>
      <p:sp>
        <p:nvSpPr>
          <p:cNvPr id="8203" name="Rectangle 11"/>
          <p:cNvSpPr>
            <a:spLocks noChangeArrowheads="1"/>
          </p:cNvSpPr>
          <p:nvPr/>
        </p:nvSpPr>
        <p:spPr bwMode="auto">
          <a:xfrm>
            <a:off x="390525" y="3829050"/>
            <a:ext cx="3759200" cy="812800"/>
          </a:xfrm>
          <a:prstGeom prst="rect">
            <a:avLst/>
          </a:prstGeom>
          <a:solidFill>
            <a:schemeClr val="accent2"/>
          </a:solidFill>
          <a:ln w="28575">
            <a:solidFill>
              <a:schemeClr val="accent2"/>
            </a:solidFill>
            <a:miter lim="800000"/>
            <a:headEnd/>
            <a:tailEnd/>
          </a:ln>
        </p:spPr>
        <p:txBody>
          <a:bodyPr wrap="none" lIns="0" tIns="0" rIns="0" bIns="0" anchor="ctr"/>
          <a:lstStyle/>
          <a:p>
            <a:pPr algn="ctr"/>
            <a:r>
              <a:rPr lang="es-ES" sz="2000" b="1">
                <a:solidFill>
                  <a:schemeClr val="bg1"/>
                </a:solidFill>
              </a:rPr>
              <a:t>Divergencias entre agentes</a:t>
            </a:r>
          </a:p>
          <a:p>
            <a:pPr algn="ctr"/>
            <a:r>
              <a:rPr lang="es-ES" sz="2000" b="1">
                <a:solidFill>
                  <a:schemeClr val="bg1"/>
                </a:solidFill>
              </a:rPr>
              <a:t>o con regulador</a:t>
            </a:r>
          </a:p>
        </p:txBody>
      </p:sp>
      <p:sp>
        <p:nvSpPr>
          <p:cNvPr id="8204" name="Rectangle 12"/>
          <p:cNvSpPr>
            <a:spLocks noChangeArrowheads="1"/>
          </p:cNvSpPr>
          <p:nvPr/>
        </p:nvSpPr>
        <p:spPr bwMode="auto">
          <a:xfrm>
            <a:off x="5514975" y="3829050"/>
            <a:ext cx="3038475" cy="812800"/>
          </a:xfrm>
          <a:prstGeom prst="rect">
            <a:avLst/>
          </a:prstGeom>
          <a:solidFill>
            <a:schemeClr val="bg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p>
            <a:pPr algn="ctr"/>
            <a:r>
              <a:rPr lang="es-ES" sz="2000" b="1" dirty="0"/>
              <a:t>Panel de expertos</a:t>
            </a:r>
          </a:p>
        </p:txBody>
      </p:sp>
      <p:sp>
        <p:nvSpPr>
          <p:cNvPr id="8205" name="Text Box 21"/>
          <p:cNvSpPr txBox="1">
            <a:spLocks noChangeArrowheads="1"/>
          </p:cNvSpPr>
          <p:nvPr/>
        </p:nvSpPr>
        <p:spPr bwMode="auto">
          <a:xfrm>
            <a:off x="1979613" y="2781300"/>
            <a:ext cx="1608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s-CL" sz="2400" b="1">
                <a:solidFill>
                  <a:schemeClr val="bg1"/>
                </a:solidFill>
              </a:rPr>
              <a:t>Suficiencia</a:t>
            </a:r>
          </a:p>
        </p:txBody>
      </p:sp>
      <p:sp>
        <p:nvSpPr>
          <p:cNvPr id="8206" name="AutoShape 22"/>
          <p:cNvSpPr>
            <a:spLocks noChangeArrowheads="1"/>
          </p:cNvSpPr>
          <p:nvPr/>
        </p:nvSpPr>
        <p:spPr bwMode="auto">
          <a:xfrm>
            <a:off x="4462463" y="2895600"/>
            <a:ext cx="571500" cy="355600"/>
          </a:xfrm>
          <a:prstGeom prst="rightArrow">
            <a:avLst>
              <a:gd name="adj1" fmla="val 50000"/>
              <a:gd name="adj2" fmla="val 40179"/>
            </a:avLst>
          </a:prstGeom>
          <a:solidFill>
            <a:srgbClr val="66CCFF"/>
          </a:solidFill>
          <a:ln w="28575">
            <a:solidFill>
              <a:srgbClr val="66CCFF"/>
            </a:solidFill>
            <a:miter lim="800000"/>
            <a:headEnd/>
            <a:tailEnd/>
          </a:ln>
        </p:spPr>
        <p:txBody>
          <a:bodyPr wrap="none" lIns="0" tIns="0" rIns="0" bIns="0" anchor="ctr"/>
          <a:lstStyle/>
          <a:p>
            <a:pPr algn="ctr"/>
            <a:endParaRPr lang="es-ES" sz="2000"/>
          </a:p>
        </p:txBody>
      </p:sp>
      <p:sp>
        <p:nvSpPr>
          <p:cNvPr id="8207" name="Rectangle 23"/>
          <p:cNvSpPr>
            <a:spLocks noChangeArrowheads="1"/>
          </p:cNvSpPr>
          <p:nvPr/>
        </p:nvSpPr>
        <p:spPr bwMode="auto">
          <a:xfrm>
            <a:off x="392113" y="2690813"/>
            <a:ext cx="3759200" cy="812800"/>
          </a:xfrm>
          <a:prstGeom prst="rect">
            <a:avLst/>
          </a:prstGeom>
          <a:solidFill>
            <a:schemeClr val="accent2"/>
          </a:solidFill>
          <a:ln w="28575">
            <a:solidFill>
              <a:schemeClr val="accent2"/>
            </a:solidFill>
            <a:miter lim="800000"/>
            <a:headEnd/>
            <a:tailEnd/>
          </a:ln>
        </p:spPr>
        <p:txBody>
          <a:bodyPr wrap="none" lIns="0" tIns="0" rIns="0" bIns="0" anchor="ctr"/>
          <a:lstStyle/>
          <a:p>
            <a:pPr algn="ctr"/>
            <a:r>
              <a:rPr lang="es-CL" sz="2000" b="1">
                <a:solidFill>
                  <a:schemeClr val="bg1"/>
                </a:solidFill>
              </a:rPr>
              <a:t>Expansión de la transmisión</a:t>
            </a:r>
            <a:endParaRPr lang="es-ES" sz="2000" b="1">
              <a:solidFill>
                <a:schemeClr val="bg1"/>
              </a:solidFill>
            </a:endParaRPr>
          </a:p>
        </p:txBody>
      </p:sp>
      <p:sp>
        <p:nvSpPr>
          <p:cNvPr id="8208" name="Rectangle 24"/>
          <p:cNvSpPr>
            <a:spLocks noChangeArrowheads="1"/>
          </p:cNvSpPr>
          <p:nvPr/>
        </p:nvSpPr>
        <p:spPr bwMode="auto">
          <a:xfrm>
            <a:off x="5516563" y="2690813"/>
            <a:ext cx="3036887" cy="889000"/>
          </a:xfrm>
          <a:prstGeom prst="rect">
            <a:avLst/>
          </a:prstGeom>
          <a:solidFill>
            <a:schemeClr val="bg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p>
            <a:pPr algn="ctr"/>
            <a:r>
              <a:rPr lang="es-CL" sz="2000" b="1" dirty="0"/>
              <a:t>Licitaciones</a:t>
            </a:r>
          </a:p>
        </p:txBody>
      </p:sp>
      <p:sp>
        <p:nvSpPr>
          <p:cNvPr id="8209" name="Text Box 25"/>
          <p:cNvSpPr txBox="1">
            <a:spLocks noChangeArrowheads="1"/>
          </p:cNvSpPr>
          <p:nvPr/>
        </p:nvSpPr>
        <p:spPr bwMode="auto">
          <a:xfrm>
            <a:off x="2174875" y="5664200"/>
            <a:ext cx="1206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s-CL" b="1">
                <a:solidFill>
                  <a:schemeClr val="bg1"/>
                </a:solidFill>
              </a:rPr>
              <a:t>Suficiencia</a:t>
            </a:r>
          </a:p>
        </p:txBody>
      </p:sp>
      <p:sp>
        <p:nvSpPr>
          <p:cNvPr id="8210" name="AutoShape 26"/>
          <p:cNvSpPr>
            <a:spLocks noChangeArrowheads="1"/>
          </p:cNvSpPr>
          <p:nvPr/>
        </p:nvSpPr>
        <p:spPr bwMode="auto">
          <a:xfrm>
            <a:off x="4457700" y="5705475"/>
            <a:ext cx="571500" cy="355600"/>
          </a:xfrm>
          <a:prstGeom prst="rightArrow">
            <a:avLst>
              <a:gd name="adj1" fmla="val 50000"/>
              <a:gd name="adj2" fmla="val 40179"/>
            </a:avLst>
          </a:prstGeom>
          <a:solidFill>
            <a:srgbClr val="66CCFF"/>
          </a:solidFill>
          <a:ln w="28575">
            <a:solidFill>
              <a:srgbClr val="66CCFF"/>
            </a:solidFill>
            <a:miter lim="800000"/>
            <a:headEnd/>
            <a:tailEnd/>
          </a:ln>
        </p:spPr>
        <p:txBody>
          <a:bodyPr wrap="none" lIns="0" tIns="0" rIns="0" bIns="0" anchor="ctr"/>
          <a:lstStyle/>
          <a:p>
            <a:pPr algn="ctr"/>
            <a:endParaRPr lang="es-ES" sz="2000"/>
          </a:p>
        </p:txBody>
      </p:sp>
      <p:sp>
        <p:nvSpPr>
          <p:cNvPr id="8211" name="Rectangle 27"/>
          <p:cNvSpPr>
            <a:spLocks noChangeArrowheads="1"/>
          </p:cNvSpPr>
          <p:nvPr/>
        </p:nvSpPr>
        <p:spPr bwMode="auto">
          <a:xfrm>
            <a:off x="387350" y="5500688"/>
            <a:ext cx="3759200" cy="812800"/>
          </a:xfrm>
          <a:prstGeom prst="rect">
            <a:avLst/>
          </a:prstGeom>
          <a:solidFill>
            <a:schemeClr val="accent2"/>
          </a:solidFill>
          <a:ln w="28575">
            <a:solidFill>
              <a:schemeClr val="accent2"/>
            </a:solidFill>
            <a:miter lim="800000"/>
            <a:headEnd/>
            <a:tailEnd/>
          </a:ln>
        </p:spPr>
        <p:txBody>
          <a:bodyPr wrap="none" lIns="0" tIns="0" rIns="0" bIns="0" anchor="ctr"/>
          <a:lstStyle/>
          <a:p>
            <a:pPr algn="ctr"/>
            <a:r>
              <a:rPr lang="es-CL" sz="2000" b="1">
                <a:solidFill>
                  <a:schemeClr val="bg1"/>
                </a:solidFill>
              </a:rPr>
              <a:t>Ampliaciones en transmisión</a:t>
            </a:r>
            <a:endParaRPr lang="es-ES" sz="2000" b="1">
              <a:solidFill>
                <a:schemeClr val="bg1"/>
              </a:solidFill>
            </a:endParaRPr>
          </a:p>
        </p:txBody>
      </p:sp>
      <p:sp>
        <p:nvSpPr>
          <p:cNvPr id="8212" name="Rectangle 28"/>
          <p:cNvSpPr>
            <a:spLocks noChangeArrowheads="1"/>
          </p:cNvSpPr>
          <p:nvPr/>
        </p:nvSpPr>
        <p:spPr bwMode="auto">
          <a:xfrm>
            <a:off x="5511800" y="5500688"/>
            <a:ext cx="3036888" cy="812800"/>
          </a:xfrm>
          <a:prstGeom prst="rect">
            <a:avLst/>
          </a:prstGeom>
          <a:solidFill>
            <a:schemeClr val="bg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p>
            <a:pPr algn="ctr"/>
            <a:r>
              <a:rPr lang="es-CL" sz="2000" b="1" dirty="0"/>
              <a:t>Las hace el </a:t>
            </a:r>
          </a:p>
          <a:p>
            <a:pPr algn="ctr"/>
            <a:r>
              <a:rPr lang="es-CL" sz="2000" b="1" dirty="0" err="1"/>
              <a:t>incumbente</a:t>
            </a:r>
            <a:endParaRPr lang="es-CL" sz="2000" b="1" dirty="0"/>
          </a:p>
        </p:txBody>
      </p:sp>
      <p:sp>
        <p:nvSpPr>
          <p:cNvPr id="8213" name="Text Box 46"/>
          <p:cNvSpPr txBox="1">
            <a:spLocks noChangeArrowheads="1"/>
          </p:cNvSpPr>
          <p:nvPr/>
        </p:nvSpPr>
        <p:spPr bwMode="auto">
          <a:xfrm>
            <a:off x="1687513" y="5008563"/>
            <a:ext cx="917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s-CL" sz="2000" b="1" u="sng"/>
              <a:t>Desafío</a:t>
            </a:r>
          </a:p>
        </p:txBody>
      </p:sp>
      <p:sp>
        <p:nvSpPr>
          <p:cNvPr id="8214" name="Text Box 47"/>
          <p:cNvSpPr txBox="1">
            <a:spLocks noChangeArrowheads="1"/>
          </p:cNvSpPr>
          <p:nvPr/>
        </p:nvSpPr>
        <p:spPr bwMode="auto">
          <a:xfrm>
            <a:off x="4748213" y="5021263"/>
            <a:ext cx="4133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s-CL" sz="2000" b="1" u="sng"/>
              <a:t>Solución usada: Mayor regulación</a:t>
            </a:r>
          </a:p>
        </p:txBody>
      </p:sp>
    </p:spTree>
    <p:extLst>
      <p:ext uri="{BB962C8B-B14F-4D97-AF65-F5344CB8AC3E}">
        <p14:creationId xmlns:p14="http://schemas.microsoft.com/office/powerpoint/2010/main" val="3523510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25475" y="241300"/>
            <a:ext cx="8196263" cy="519113"/>
          </a:xfrm>
        </p:spPr>
        <p:txBody>
          <a:bodyPr/>
          <a:lstStyle/>
          <a:p>
            <a:pPr algn="l" eaLnBrk="1" hangingPunct="1"/>
            <a:r>
              <a:rPr lang="es-CL" sz="2800" dirty="0" smtClean="0"/>
              <a:t>Un año después viene la Ley Corta 2, año 2005</a:t>
            </a:r>
            <a:endParaRPr lang="es-ES" sz="2800" dirty="0" smtClean="0"/>
          </a:p>
        </p:txBody>
      </p:sp>
      <p:sp>
        <p:nvSpPr>
          <p:cNvPr id="10243" name="Text Box 3"/>
          <p:cNvSpPr txBox="1">
            <a:spLocks noChangeArrowheads="1"/>
          </p:cNvSpPr>
          <p:nvPr/>
        </p:nvSpPr>
        <p:spPr bwMode="auto">
          <a:xfrm>
            <a:off x="1957388" y="933450"/>
            <a:ext cx="1101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s-CL" sz="2400" b="1" u="sng"/>
              <a:t>Desafío</a:t>
            </a:r>
          </a:p>
        </p:txBody>
      </p:sp>
      <p:sp>
        <p:nvSpPr>
          <p:cNvPr id="10244" name="Text Box 4"/>
          <p:cNvSpPr txBox="1">
            <a:spLocks noChangeArrowheads="1"/>
          </p:cNvSpPr>
          <p:nvPr/>
        </p:nvSpPr>
        <p:spPr bwMode="auto">
          <a:xfrm>
            <a:off x="6240463" y="946150"/>
            <a:ext cx="12842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s-CL" sz="2400" b="1" u="sng"/>
              <a:t>Solución</a:t>
            </a:r>
          </a:p>
        </p:txBody>
      </p:sp>
      <p:sp>
        <p:nvSpPr>
          <p:cNvPr id="10245" name="Text Box 5"/>
          <p:cNvSpPr txBox="1">
            <a:spLocks noChangeArrowheads="1"/>
          </p:cNvSpPr>
          <p:nvPr/>
        </p:nvSpPr>
        <p:spPr bwMode="auto">
          <a:xfrm>
            <a:off x="2341563" y="3857625"/>
            <a:ext cx="1608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s-CL" sz="2400" b="1">
                <a:solidFill>
                  <a:schemeClr val="bg1"/>
                </a:solidFill>
              </a:rPr>
              <a:t>Suficiencia</a:t>
            </a:r>
          </a:p>
        </p:txBody>
      </p:sp>
      <p:sp>
        <p:nvSpPr>
          <p:cNvPr id="10246" name="AutoShape 6"/>
          <p:cNvSpPr>
            <a:spLocks noChangeArrowheads="1"/>
          </p:cNvSpPr>
          <p:nvPr/>
        </p:nvSpPr>
        <p:spPr bwMode="auto">
          <a:xfrm>
            <a:off x="4241800" y="3971925"/>
            <a:ext cx="571500" cy="355600"/>
          </a:xfrm>
          <a:prstGeom prst="rightArrow">
            <a:avLst>
              <a:gd name="adj1" fmla="val 50000"/>
              <a:gd name="adj2" fmla="val 40179"/>
            </a:avLst>
          </a:prstGeom>
          <a:solidFill>
            <a:srgbClr val="66CCFF"/>
          </a:solidFill>
          <a:ln w="28575">
            <a:solidFill>
              <a:srgbClr val="66CCFF"/>
            </a:solidFill>
            <a:miter lim="800000"/>
            <a:headEnd/>
            <a:tailEnd/>
          </a:ln>
        </p:spPr>
        <p:txBody>
          <a:bodyPr wrap="none" lIns="0" tIns="0" rIns="0" bIns="0" anchor="ctr"/>
          <a:lstStyle/>
          <a:p>
            <a:endParaRPr lang="es-CL"/>
          </a:p>
        </p:txBody>
      </p:sp>
      <p:sp>
        <p:nvSpPr>
          <p:cNvPr id="10247" name="Rectangle 7"/>
          <p:cNvSpPr>
            <a:spLocks noChangeArrowheads="1"/>
          </p:cNvSpPr>
          <p:nvPr/>
        </p:nvSpPr>
        <p:spPr bwMode="auto">
          <a:xfrm>
            <a:off x="322263" y="3743325"/>
            <a:ext cx="3759200" cy="812800"/>
          </a:xfrm>
          <a:prstGeom prst="rect">
            <a:avLst/>
          </a:prstGeom>
          <a:solidFill>
            <a:schemeClr val="accent2"/>
          </a:solidFill>
          <a:ln w="28575">
            <a:solidFill>
              <a:schemeClr val="accent2"/>
            </a:solidFill>
            <a:miter lim="800000"/>
            <a:headEnd/>
            <a:tailEnd/>
          </a:ln>
        </p:spPr>
        <p:txBody>
          <a:bodyPr wrap="none" lIns="0" tIns="0" rIns="0" bIns="0" anchor="ctr"/>
          <a:lstStyle/>
          <a:p>
            <a:pPr algn="ctr"/>
            <a:r>
              <a:rPr lang="es-ES" sz="2000" b="1">
                <a:solidFill>
                  <a:schemeClr val="bg1"/>
                </a:solidFill>
              </a:rPr>
              <a:t>Incentivo a Inversiones CP</a:t>
            </a:r>
          </a:p>
        </p:txBody>
      </p:sp>
      <p:sp>
        <p:nvSpPr>
          <p:cNvPr id="10248" name="Rectangle 8"/>
          <p:cNvSpPr>
            <a:spLocks noChangeArrowheads="1"/>
          </p:cNvSpPr>
          <p:nvPr/>
        </p:nvSpPr>
        <p:spPr bwMode="auto">
          <a:xfrm>
            <a:off x="4951413" y="3767138"/>
            <a:ext cx="3946525" cy="812800"/>
          </a:xfrm>
          <a:prstGeom prst="rect">
            <a:avLst/>
          </a:prstGeom>
          <a:solidFill>
            <a:schemeClr val="bg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p>
            <a:endParaRPr lang="es-ES" sz="1600" b="1" dirty="0" smtClean="0"/>
          </a:p>
          <a:p>
            <a:r>
              <a:rPr lang="es-ES" sz="1600" b="1" dirty="0" smtClean="0"/>
              <a:t>Reconocimiento </a:t>
            </a:r>
            <a:r>
              <a:rPr lang="es-ES" sz="1600" b="1" dirty="0"/>
              <a:t>de costos en </a:t>
            </a:r>
            <a:r>
              <a:rPr lang="es-ES" sz="1600" b="1" dirty="0" smtClean="0"/>
              <a:t>tarifas.</a:t>
            </a:r>
          </a:p>
          <a:p>
            <a:r>
              <a:rPr lang="es-ES" sz="1600" b="1" dirty="0" smtClean="0"/>
              <a:t>Licitaciones por plazos cortos obliga a precios</a:t>
            </a:r>
          </a:p>
          <a:p>
            <a:r>
              <a:rPr lang="es-ES" sz="1600" b="1" dirty="0"/>
              <a:t>a</a:t>
            </a:r>
            <a:r>
              <a:rPr lang="es-ES" sz="1600" b="1" dirty="0" smtClean="0"/>
              <a:t>ltos en C.P.</a:t>
            </a:r>
            <a:endParaRPr lang="es-ES" sz="1600" b="1" dirty="0"/>
          </a:p>
          <a:p>
            <a:pPr algn="ctr"/>
            <a:endParaRPr lang="es-ES" sz="1600" b="1" dirty="0">
              <a:solidFill>
                <a:schemeClr val="bg1"/>
              </a:solidFill>
            </a:endParaRPr>
          </a:p>
        </p:txBody>
      </p:sp>
      <p:sp>
        <p:nvSpPr>
          <p:cNvPr id="10249" name="Text Box 9"/>
          <p:cNvSpPr txBox="1">
            <a:spLocks noChangeArrowheads="1"/>
          </p:cNvSpPr>
          <p:nvPr/>
        </p:nvSpPr>
        <p:spPr bwMode="auto">
          <a:xfrm>
            <a:off x="2343150" y="2727325"/>
            <a:ext cx="1608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s-CL" sz="2400" b="1">
                <a:solidFill>
                  <a:schemeClr val="bg1"/>
                </a:solidFill>
              </a:rPr>
              <a:t>Suficiencia</a:t>
            </a:r>
          </a:p>
        </p:txBody>
      </p:sp>
      <p:sp>
        <p:nvSpPr>
          <p:cNvPr id="10250" name="AutoShape 10"/>
          <p:cNvSpPr>
            <a:spLocks noChangeArrowheads="1"/>
          </p:cNvSpPr>
          <p:nvPr/>
        </p:nvSpPr>
        <p:spPr bwMode="auto">
          <a:xfrm>
            <a:off x="4206875" y="2841625"/>
            <a:ext cx="571500" cy="355600"/>
          </a:xfrm>
          <a:prstGeom prst="rightArrow">
            <a:avLst>
              <a:gd name="adj1" fmla="val 50000"/>
              <a:gd name="adj2" fmla="val 40179"/>
            </a:avLst>
          </a:prstGeom>
          <a:solidFill>
            <a:srgbClr val="66CCFF"/>
          </a:solidFill>
          <a:ln w="28575">
            <a:solidFill>
              <a:srgbClr val="66CCFF"/>
            </a:solidFill>
            <a:miter lim="800000"/>
            <a:headEnd/>
            <a:tailEnd/>
          </a:ln>
        </p:spPr>
        <p:txBody>
          <a:bodyPr wrap="none" lIns="0" tIns="0" rIns="0" bIns="0" anchor="ctr"/>
          <a:lstStyle/>
          <a:p>
            <a:endParaRPr lang="es-CL"/>
          </a:p>
        </p:txBody>
      </p:sp>
      <p:sp>
        <p:nvSpPr>
          <p:cNvPr id="10251" name="Rectangle 11"/>
          <p:cNvSpPr>
            <a:spLocks noChangeArrowheads="1"/>
          </p:cNvSpPr>
          <p:nvPr/>
        </p:nvSpPr>
        <p:spPr bwMode="auto">
          <a:xfrm>
            <a:off x="315913" y="2636838"/>
            <a:ext cx="3759200" cy="812800"/>
          </a:xfrm>
          <a:prstGeom prst="rect">
            <a:avLst/>
          </a:prstGeom>
          <a:solidFill>
            <a:schemeClr val="accent2"/>
          </a:solidFill>
          <a:ln w="28575">
            <a:solidFill>
              <a:schemeClr val="accent2"/>
            </a:solidFill>
            <a:miter lim="800000"/>
            <a:headEnd/>
            <a:tailEnd/>
          </a:ln>
        </p:spPr>
        <p:txBody>
          <a:bodyPr wrap="none" lIns="0" tIns="0" rIns="0" bIns="0" anchor="ctr"/>
          <a:lstStyle/>
          <a:p>
            <a:pPr algn="ctr"/>
            <a:r>
              <a:rPr lang="es-ES" sz="2000" b="1" dirty="0" smtClean="0">
                <a:solidFill>
                  <a:schemeClr val="bg1"/>
                </a:solidFill>
              </a:rPr>
              <a:t>Problemas </a:t>
            </a:r>
            <a:r>
              <a:rPr lang="es-ES" sz="2000" b="1" dirty="0">
                <a:solidFill>
                  <a:schemeClr val="bg1"/>
                </a:solidFill>
              </a:rPr>
              <a:t>de corto plazo:</a:t>
            </a:r>
          </a:p>
          <a:p>
            <a:pPr algn="ctr"/>
            <a:r>
              <a:rPr lang="es-ES" sz="2000" b="1" dirty="0">
                <a:solidFill>
                  <a:schemeClr val="bg1"/>
                </a:solidFill>
              </a:rPr>
              <a:t>sequías, falta de </a:t>
            </a:r>
            <a:r>
              <a:rPr lang="es-ES" sz="2000" b="1" dirty="0" smtClean="0">
                <a:solidFill>
                  <a:schemeClr val="bg1"/>
                </a:solidFill>
              </a:rPr>
              <a:t>gas, sustitución </a:t>
            </a:r>
          </a:p>
          <a:p>
            <a:pPr algn="ctr"/>
            <a:r>
              <a:rPr lang="es-ES" sz="2000" b="1" dirty="0" smtClean="0">
                <a:solidFill>
                  <a:schemeClr val="bg1"/>
                </a:solidFill>
              </a:rPr>
              <a:t>por diesel</a:t>
            </a:r>
            <a:endParaRPr lang="es-ES" sz="2000" b="1" dirty="0">
              <a:solidFill>
                <a:schemeClr val="bg1"/>
              </a:solidFill>
            </a:endParaRPr>
          </a:p>
        </p:txBody>
      </p:sp>
      <p:sp>
        <p:nvSpPr>
          <p:cNvPr id="10252" name="Rectangle 12"/>
          <p:cNvSpPr>
            <a:spLocks noChangeArrowheads="1"/>
          </p:cNvSpPr>
          <p:nvPr/>
        </p:nvSpPr>
        <p:spPr bwMode="auto">
          <a:xfrm>
            <a:off x="4951413" y="2636838"/>
            <a:ext cx="3946525" cy="812800"/>
          </a:xfrm>
          <a:prstGeom prst="rect">
            <a:avLst/>
          </a:prstGeom>
          <a:solidFill>
            <a:schemeClr val="bg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p>
            <a:pPr algn="ctr"/>
            <a:r>
              <a:rPr lang="es-ES" sz="2000" b="1" dirty="0"/>
              <a:t>Incentivo ahorros</a:t>
            </a:r>
          </a:p>
          <a:p>
            <a:pPr algn="ctr"/>
            <a:r>
              <a:rPr lang="es-ES" sz="2000" b="1" dirty="0"/>
              <a:t> voluntarios </a:t>
            </a:r>
          </a:p>
        </p:txBody>
      </p:sp>
      <p:sp>
        <p:nvSpPr>
          <p:cNvPr id="10253" name="Text Box 13"/>
          <p:cNvSpPr txBox="1">
            <a:spLocks noChangeArrowheads="1"/>
          </p:cNvSpPr>
          <p:nvPr/>
        </p:nvSpPr>
        <p:spPr bwMode="auto">
          <a:xfrm>
            <a:off x="2343150" y="1698625"/>
            <a:ext cx="1608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s-CL" sz="2400" b="1">
                <a:solidFill>
                  <a:schemeClr val="bg1"/>
                </a:solidFill>
              </a:rPr>
              <a:t>Suficiencia</a:t>
            </a:r>
          </a:p>
        </p:txBody>
      </p:sp>
      <p:sp>
        <p:nvSpPr>
          <p:cNvPr id="10254" name="AutoShape 14"/>
          <p:cNvSpPr>
            <a:spLocks noChangeArrowheads="1"/>
          </p:cNvSpPr>
          <p:nvPr/>
        </p:nvSpPr>
        <p:spPr bwMode="auto">
          <a:xfrm>
            <a:off x="4194175" y="1836738"/>
            <a:ext cx="571500" cy="355600"/>
          </a:xfrm>
          <a:prstGeom prst="rightArrow">
            <a:avLst>
              <a:gd name="adj1" fmla="val 50000"/>
              <a:gd name="adj2" fmla="val 40179"/>
            </a:avLst>
          </a:prstGeom>
          <a:solidFill>
            <a:srgbClr val="66CCFF"/>
          </a:solidFill>
          <a:ln w="28575">
            <a:solidFill>
              <a:srgbClr val="66CCFF"/>
            </a:solidFill>
            <a:miter lim="800000"/>
            <a:headEnd/>
            <a:tailEnd/>
          </a:ln>
        </p:spPr>
        <p:txBody>
          <a:bodyPr wrap="none" lIns="0" tIns="0" rIns="0" bIns="0" anchor="ctr"/>
          <a:lstStyle/>
          <a:p>
            <a:endParaRPr lang="es-CL"/>
          </a:p>
        </p:txBody>
      </p:sp>
      <p:sp>
        <p:nvSpPr>
          <p:cNvPr id="10255" name="Rectangle 15"/>
          <p:cNvSpPr>
            <a:spLocks noChangeArrowheads="1"/>
          </p:cNvSpPr>
          <p:nvPr/>
        </p:nvSpPr>
        <p:spPr bwMode="auto">
          <a:xfrm>
            <a:off x="322263" y="1608138"/>
            <a:ext cx="3752850" cy="812800"/>
          </a:xfrm>
          <a:prstGeom prst="rect">
            <a:avLst/>
          </a:prstGeom>
          <a:solidFill>
            <a:schemeClr val="accent2"/>
          </a:solidFill>
          <a:ln w="28575">
            <a:solidFill>
              <a:schemeClr val="accent2"/>
            </a:solidFill>
            <a:miter lim="800000"/>
            <a:headEnd/>
            <a:tailEnd/>
          </a:ln>
        </p:spPr>
        <p:txBody>
          <a:bodyPr wrap="none" lIns="0" tIns="0" rIns="0" bIns="0" anchor="ctr"/>
          <a:lstStyle/>
          <a:p>
            <a:pPr algn="ctr"/>
            <a:r>
              <a:rPr lang="es-CL" sz="1600" b="1" dirty="0">
                <a:solidFill>
                  <a:schemeClr val="bg1"/>
                </a:solidFill>
              </a:rPr>
              <a:t>Incentivo a Inversiones </a:t>
            </a:r>
            <a:r>
              <a:rPr lang="es-CL" sz="1600" b="1" dirty="0" smtClean="0">
                <a:solidFill>
                  <a:schemeClr val="bg1"/>
                </a:solidFill>
              </a:rPr>
              <a:t>L.P. </a:t>
            </a:r>
            <a:r>
              <a:rPr lang="es-CL" sz="1600" b="1" dirty="0">
                <a:solidFill>
                  <a:schemeClr val="bg1"/>
                </a:solidFill>
              </a:rPr>
              <a:t>en </a:t>
            </a:r>
          </a:p>
          <a:p>
            <a:pPr algn="ctr"/>
            <a:r>
              <a:rPr lang="es-CL" sz="1600" b="1" dirty="0">
                <a:solidFill>
                  <a:schemeClr val="bg1"/>
                </a:solidFill>
              </a:rPr>
              <a:t>medio de trampa de inversiones </a:t>
            </a:r>
            <a:endParaRPr lang="es-ES" sz="1600" b="1" dirty="0">
              <a:solidFill>
                <a:schemeClr val="bg1"/>
              </a:solidFill>
            </a:endParaRPr>
          </a:p>
        </p:txBody>
      </p:sp>
      <p:sp>
        <p:nvSpPr>
          <p:cNvPr id="10256" name="Rectangle 16"/>
          <p:cNvSpPr>
            <a:spLocks noChangeArrowheads="1"/>
          </p:cNvSpPr>
          <p:nvPr/>
        </p:nvSpPr>
        <p:spPr bwMode="auto">
          <a:xfrm>
            <a:off x="4813300" y="1608138"/>
            <a:ext cx="4084638" cy="812800"/>
          </a:xfrm>
          <a:prstGeom prst="rect">
            <a:avLst/>
          </a:prstGeom>
          <a:solidFill>
            <a:schemeClr val="bg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p>
            <a:pPr algn="ctr"/>
            <a:r>
              <a:rPr lang="es-CL" sz="1400" b="1" dirty="0"/>
              <a:t>Nueva forma de fijar precio de contratos donde</a:t>
            </a:r>
          </a:p>
          <a:p>
            <a:pPr algn="ctr"/>
            <a:r>
              <a:rPr lang="es-CL" sz="1400" b="1" dirty="0"/>
              <a:t>riesgo retorno gas argentino barato </a:t>
            </a:r>
            <a:r>
              <a:rPr lang="es-ES_tradnl" sz="1400" b="1" dirty="0"/>
              <a:t>se </a:t>
            </a:r>
          </a:p>
          <a:p>
            <a:pPr algn="ctr"/>
            <a:r>
              <a:rPr lang="es-ES_tradnl" sz="1400" b="1" dirty="0"/>
              <a:t>obvia a productor: se considera riesgo político</a:t>
            </a:r>
            <a:endParaRPr lang="es-ES" sz="1400" b="1" dirty="0"/>
          </a:p>
        </p:txBody>
      </p:sp>
      <p:sp>
        <p:nvSpPr>
          <p:cNvPr id="17" name="Rectangle 7"/>
          <p:cNvSpPr>
            <a:spLocks noChangeArrowheads="1"/>
          </p:cNvSpPr>
          <p:nvPr/>
        </p:nvSpPr>
        <p:spPr bwMode="auto">
          <a:xfrm>
            <a:off x="315913" y="4797152"/>
            <a:ext cx="3759200" cy="1368152"/>
          </a:xfrm>
          <a:prstGeom prst="rect">
            <a:avLst/>
          </a:prstGeom>
          <a:solidFill>
            <a:schemeClr val="accent2"/>
          </a:solidFill>
          <a:ln w="28575">
            <a:solidFill>
              <a:schemeClr val="accent2"/>
            </a:solidFill>
            <a:miter lim="800000"/>
            <a:headEnd/>
            <a:tailEnd/>
          </a:ln>
        </p:spPr>
        <p:txBody>
          <a:bodyPr wrap="none" lIns="0" tIns="0" rIns="0" bIns="0" anchor="ctr"/>
          <a:lstStyle/>
          <a:p>
            <a:r>
              <a:rPr lang="es-ES" sz="1600" b="1" dirty="0" smtClean="0">
                <a:solidFill>
                  <a:schemeClr val="bg1"/>
                </a:solidFill>
              </a:rPr>
              <a:t>Entre el 1997 y hoy, el mercado de contra-</a:t>
            </a:r>
          </a:p>
          <a:p>
            <a:r>
              <a:rPr lang="es-ES" sz="1600" b="1" dirty="0" smtClean="0">
                <a:solidFill>
                  <a:schemeClr val="bg1"/>
                </a:solidFill>
              </a:rPr>
              <a:t>tos libres ha enfrentado fuertes cambios en</a:t>
            </a:r>
          </a:p>
          <a:p>
            <a:r>
              <a:rPr lang="es-ES" sz="1600" b="1" dirty="0">
                <a:solidFill>
                  <a:schemeClr val="bg1"/>
                </a:solidFill>
              </a:rPr>
              <a:t>c</a:t>
            </a:r>
            <a:r>
              <a:rPr lang="es-ES" sz="1600" b="1" dirty="0" smtClean="0">
                <a:solidFill>
                  <a:schemeClr val="bg1"/>
                </a:solidFill>
              </a:rPr>
              <a:t>ondiciones y se ha adaptado.</a:t>
            </a:r>
          </a:p>
        </p:txBody>
      </p:sp>
      <p:sp>
        <p:nvSpPr>
          <p:cNvPr id="18" name="AutoShape 6"/>
          <p:cNvSpPr>
            <a:spLocks noChangeArrowheads="1"/>
          </p:cNvSpPr>
          <p:nvPr/>
        </p:nvSpPr>
        <p:spPr bwMode="auto">
          <a:xfrm>
            <a:off x="4182382" y="5336474"/>
            <a:ext cx="571500" cy="355600"/>
          </a:xfrm>
          <a:prstGeom prst="rightArrow">
            <a:avLst>
              <a:gd name="adj1" fmla="val 50000"/>
              <a:gd name="adj2" fmla="val 40179"/>
            </a:avLst>
          </a:prstGeom>
          <a:solidFill>
            <a:srgbClr val="66CCFF"/>
          </a:solidFill>
          <a:ln w="28575">
            <a:solidFill>
              <a:srgbClr val="66CCFF"/>
            </a:solidFill>
            <a:miter lim="800000"/>
            <a:headEnd/>
            <a:tailEnd/>
          </a:ln>
        </p:spPr>
        <p:txBody>
          <a:bodyPr wrap="none" lIns="0" tIns="0" rIns="0" bIns="0" anchor="ctr"/>
          <a:lstStyle/>
          <a:p>
            <a:endParaRPr lang="es-CL"/>
          </a:p>
        </p:txBody>
      </p:sp>
      <p:sp>
        <p:nvSpPr>
          <p:cNvPr id="19" name="Rectangle 8"/>
          <p:cNvSpPr>
            <a:spLocks noChangeArrowheads="1"/>
          </p:cNvSpPr>
          <p:nvPr/>
        </p:nvSpPr>
        <p:spPr bwMode="auto">
          <a:xfrm>
            <a:off x="4951413" y="5074828"/>
            <a:ext cx="3946525" cy="1234492"/>
          </a:xfrm>
          <a:prstGeom prst="rect">
            <a:avLst/>
          </a:prstGeom>
          <a:solidFill>
            <a:schemeClr val="bg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p>
            <a:pPr algn="just"/>
            <a:r>
              <a:rPr lang="es-ES" sz="1600" b="1" dirty="0"/>
              <a:t>Contratos con clientes libres adaptados cada</a:t>
            </a:r>
          </a:p>
          <a:p>
            <a:pPr algn="just"/>
            <a:r>
              <a:rPr lang="es-ES" sz="1600" b="1" dirty="0"/>
              <a:t>vez que cambian fuertemente condiciones.</a:t>
            </a:r>
          </a:p>
          <a:p>
            <a:pPr algn="just"/>
            <a:r>
              <a:rPr lang="es-ES" sz="1600" b="1" dirty="0"/>
              <a:t>A la baja con el GN, al alza sin el GN, indexa-</a:t>
            </a:r>
          </a:p>
          <a:p>
            <a:pPr algn="just"/>
            <a:r>
              <a:rPr lang="es-ES" sz="1600" b="1" dirty="0"/>
              <a:t>do al </a:t>
            </a:r>
            <a:r>
              <a:rPr lang="es-ES" sz="1600" b="1" dirty="0" err="1"/>
              <a:t>CMg</a:t>
            </a:r>
            <a:r>
              <a:rPr lang="es-ES" sz="1600" b="1" dirty="0"/>
              <a:t> cuando no había certeza de oferta</a:t>
            </a:r>
          </a:p>
          <a:p>
            <a:pPr algn="just"/>
            <a:r>
              <a:rPr lang="es-ES" sz="1600" b="1" dirty="0"/>
              <a:t>segura.</a:t>
            </a:r>
          </a:p>
        </p:txBody>
      </p:sp>
    </p:spTree>
    <p:extLst>
      <p:ext uri="{BB962C8B-B14F-4D97-AF65-F5344CB8AC3E}">
        <p14:creationId xmlns:p14="http://schemas.microsoft.com/office/powerpoint/2010/main" val="3775533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rodrigu\Documents\Electricidad, Petróleo y Gas\Electricidad, Petróleo y Gas\Consumo electrico y GDP.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652" y="628407"/>
            <a:ext cx="7338696" cy="56011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5908283"/>
            <a:ext cx="33337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974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42738" y="1342455"/>
            <a:ext cx="4345285" cy="4966865"/>
          </a:xfrm>
          <a:ln w="19050">
            <a:solidFill>
              <a:schemeClr val="accent1"/>
            </a:solidFill>
          </a:ln>
        </p:spPr>
        <p:txBody>
          <a:bodyPr>
            <a:normAutofit fontScale="92500" lnSpcReduction="20000"/>
          </a:bodyPr>
          <a:lstStyle/>
          <a:p>
            <a:r>
              <a:rPr lang="es-ES" sz="2000" dirty="0" smtClean="0"/>
              <a:t>Las correlaciones estadísticas no afirman causalidad.</a:t>
            </a:r>
          </a:p>
          <a:p>
            <a:r>
              <a:rPr lang="es-ES" sz="2000" dirty="0" smtClean="0"/>
              <a:t>Sin embargo, sí sabemos que a medida que aumenta el PIB la probabilidad que aumenten los empleos es alta. Por ello su alta correlación de </a:t>
            </a:r>
            <a:r>
              <a:rPr lang="es-ES" sz="2000" b="1" dirty="0" smtClean="0">
                <a:solidFill>
                  <a:srgbClr val="0000FF"/>
                </a:solidFill>
              </a:rPr>
              <a:t>0.97</a:t>
            </a:r>
            <a:r>
              <a:rPr lang="es-ES" sz="2000" dirty="0" smtClean="0"/>
              <a:t> hace sentido.</a:t>
            </a:r>
          </a:p>
          <a:p>
            <a:r>
              <a:rPr lang="es-ES" sz="2000" dirty="0" smtClean="0"/>
              <a:t>Lo mismo ocurre con las correlaciones de PIB con Pobreza y de ésta con Empleo: hacen sentido.</a:t>
            </a:r>
          </a:p>
          <a:p>
            <a:r>
              <a:rPr lang="es-ES" sz="2000" dirty="0" smtClean="0"/>
              <a:t>Igual con la correlación entre PIB y Consumo Eléctrico de casi </a:t>
            </a:r>
            <a:r>
              <a:rPr lang="es-ES" sz="2000" b="1" dirty="0" smtClean="0">
                <a:solidFill>
                  <a:srgbClr val="0000FF"/>
                </a:solidFill>
              </a:rPr>
              <a:t>100%</a:t>
            </a:r>
            <a:r>
              <a:rPr lang="es-ES" sz="2000" dirty="0" smtClean="0"/>
              <a:t>.</a:t>
            </a:r>
          </a:p>
          <a:p>
            <a:r>
              <a:rPr lang="es-ES" sz="2000" dirty="0" smtClean="0"/>
              <a:t>Por eso que no debe extrañar que la correlación entre Pobreza y Consumo Eléctrico, que es indirecta a través del PIB y Empleo, sea tan alta, de </a:t>
            </a:r>
            <a:r>
              <a:rPr lang="es-ES" sz="2000" b="1" dirty="0" smtClean="0">
                <a:solidFill>
                  <a:srgbClr val="0000FF"/>
                </a:solidFill>
              </a:rPr>
              <a:t>– 0.96</a:t>
            </a:r>
            <a:r>
              <a:rPr lang="es-ES" sz="2000" dirty="0" smtClean="0"/>
              <a:t>.</a:t>
            </a:r>
          </a:p>
          <a:p>
            <a:r>
              <a:rPr lang="es-ES" sz="2000" dirty="0" smtClean="0">
                <a:solidFill>
                  <a:srgbClr val="0000FF"/>
                </a:solidFill>
              </a:rPr>
              <a:t>Por lo tanto, electricidad cara es anti PIB, anti empleo, </a:t>
            </a:r>
            <a:r>
              <a:rPr lang="es-ES" sz="2000" b="1" dirty="0" smtClean="0">
                <a:solidFill>
                  <a:srgbClr val="0000FF"/>
                </a:solidFill>
              </a:rPr>
              <a:t>es anti combate a la pobreza</a:t>
            </a:r>
            <a:r>
              <a:rPr lang="es-ES" sz="2000" dirty="0" smtClean="0">
                <a:solidFill>
                  <a:srgbClr val="0000FF"/>
                </a:solidFill>
              </a:rPr>
              <a:t>.</a:t>
            </a:r>
            <a:endParaRPr lang="es-ES" sz="2000" dirty="0">
              <a:solidFill>
                <a:srgbClr val="0000FF"/>
              </a:solidFill>
            </a:endParaRP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76056" y="1772816"/>
            <a:ext cx="3826768" cy="3672408"/>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39" y="332656"/>
            <a:ext cx="8304213"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518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s-CL" sz="1800" b="1" dirty="0" smtClean="0"/>
              <a:t>Resultados Estudio </a:t>
            </a:r>
            <a:r>
              <a:rPr lang="es-ES" sz="1800" b="1" dirty="0" smtClean="0"/>
              <a:t>Impacto Macroeconómico del Retraso en las Inversiones Eléctricas demuestra negativo impacto en PIB (UAH y </a:t>
            </a:r>
            <a:r>
              <a:rPr lang="es-ES" sz="1800" b="1" dirty="0" err="1" smtClean="0"/>
              <a:t>Synex</a:t>
            </a:r>
            <a:r>
              <a:rPr lang="es-CL" sz="1800" b="1" dirty="0" smtClean="0"/>
              <a:t>) *</a:t>
            </a:r>
            <a:endParaRPr lang="es-ES" sz="1800" b="1" dirty="0" smtClean="0"/>
          </a:p>
        </p:txBody>
      </p:sp>
      <p:sp>
        <p:nvSpPr>
          <p:cNvPr id="372739" name="Rectangle 3"/>
          <p:cNvSpPr>
            <a:spLocks noGrp="1" noChangeArrowheads="1"/>
          </p:cNvSpPr>
          <p:nvPr>
            <p:ph idx="1"/>
          </p:nvPr>
        </p:nvSpPr>
        <p:spPr>
          <a:xfrm>
            <a:off x="457200" y="1124744"/>
            <a:ext cx="8229600" cy="5001419"/>
          </a:xfrm>
          <a:ln>
            <a:solidFill>
              <a:schemeClr val="accent1">
                <a:lumMod val="60000"/>
                <a:lumOff val="40000"/>
              </a:schemeClr>
            </a:solidFill>
          </a:ln>
        </p:spPr>
        <p:txBody>
          <a:bodyPr>
            <a:normAutofit/>
          </a:bodyPr>
          <a:lstStyle/>
          <a:p>
            <a:pPr marL="438150" lvl="1" indent="0" eaLnBrk="1" hangingPunct="1">
              <a:buFont typeface="Wingdings" pitchFamily="2" charset="2"/>
              <a:buNone/>
              <a:defRPr/>
            </a:pPr>
            <a:r>
              <a:rPr lang="es-ES" sz="2000" b="1" dirty="0" smtClean="0">
                <a:solidFill>
                  <a:schemeClr val="tx2">
                    <a:lumMod val="75000"/>
                    <a:lumOff val="25000"/>
                  </a:schemeClr>
                </a:solidFill>
              </a:rPr>
              <a:t>VARIABLES MACROECONÓMICAS</a:t>
            </a:r>
          </a:p>
          <a:p>
            <a:pPr marL="781050" lvl="1" indent="-342900" eaLnBrk="1" hangingPunct="1">
              <a:defRPr/>
            </a:pPr>
            <a:r>
              <a:rPr lang="es-ES" sz="2000" b="1" dirty="0"/>
              <a:t>Producto Interno Bruto (PIB</a:t>
            </a:r>
            <a:r>
              <a:rPr lang="es-ES" sz="2000" b="1" dirty="0" smtClean="0"/>
              <a:t>): variación acumulada </a:t>
            </a:r>
            <a:r>
              <a:rPr lang="es-ES" sz="2000" b="1" dirty="0" smtClean="0">
                <a:solidFill>
                  <a:srgbClr val="0000FF"/>
                </a:solidFill>
              </a:rPr>
              <a:t>6,15%</a:t>
            </a:r>
            <a:r>
              <a:rPr lang="es-ES" sz="2000" b="1" dirty="0" smtClean="0"/>
              <a:t>  </a:t>
            </a:r>
            <a:endParaRPr lang="es-ES" sz="2000" b="1" dirty="0"/>
          </a:p>
          <a:p>
            <a:pPr marL="781050" lvl="1" indent="-342900" eaLnBrk="1" hangingPunct="1">
              <a:defRPr/>
            </a:pPr>
            <a:endParaRPr lang="es-CL" sz="2000" b="1" dirty="0" smtClean="0"/>
          </a:p>
          <a:p>
            <a:pPr marL="781050" lvl="1" indent="-342900" eaLnBrk="1" hangingPunct="1">
              <a:defRPr/>
            </a:pPr>
            <a:endParaRPr lang="es-CL" sz="2000" b="1" dirty="0"/>
          </a:p>
          <a:p>
            <a:pPr marL="781050" lvl="1" indent="-342900" eaLnBrk="1" hangingPunct="1">
              <a:defRPr/>
            </a:pPr>
            <a:endParaRPr lang="es-CL" sz="2000" b="1" dirty="0" smtClean="0"/>
          </a:p>
          <a:p>
            <a:pPr marL="781050" lvl="1" indent="-342900" eaLnBrk="1" hangingPunct="1">
              <a:defRPr/>
            </a:pPr>
            <a:endParaRPr lang="es-CL" sz="2000" b="1" dirty="0"/>
          </a:p>
          <a:p>
            <a:pPr marL="781050" lvl="1" indent="-342900" eaLnBrk="1" hangingPunct="1">
              <a:defRPr/>
            </a:pPr>
            <a:endParaRPr lang="es-CL" sz="2000" b="1" dirty="0" smtClean="0"/>
          </a:p>
          <a:p>
            <a:pPr marL="781050" lvl="1" indent="-342900" eaLnBrk="1" hangingPunct="1">
              <a:defRPr/>
            </a:pPr>
            <a:endParaRPr lang="es-CL" sz="2000" b="1" dirty="0"/>
          </a:p>
          <a:p>
            <a:pPr marL="781050" lvl="1" indent="-342900" eaLnBrk="1" hangingPunct="1">
              <a:defRPr/>
            </a:pPr>
            <a:endParaRPr lang="es-CL" sz="2000" b="1" dirty="0" smtClean="0"/>
          </a:p>
          <a:p>
            <a:pPr marL="781050" lvl="1" indent="-342900" eaLnBrk="1" hangingPunct="1">
              <a:defRPr/>
            </a:pPr>
            <a:endParaRPr lang="es-CL" sz="2000" b="1" dirty="0" smtClean="0"/>
          </a:p>
          <a:p>
            <a:pPr marL="781050" lvl="1" indent="-342900" eaLnBrk="1" hangingPunct="1">
              <a:defRPr/>
            </a:pPr>
            <a:endParaRPr lang="es-CL" sz="2000" b="1" dirty="0" smtClean="0"/>
          </a:p>
          <a:p>
            <a:pPr marL="781050" lvl="1" indent="-342900" eaLnBrk="1" hangingPunct="1">
              <a:defRPr/>
            </a:pPr>
            <a:r>
              <a:rPr lang="es-CL" sz="1600" dirty="0" smtClean="0">
                <a:solidFill>
                  <a:srgbClr val="0000FF"/>
                </a:solidFill>
              </a:rPr>
              <a:t>Al comparar </a:t>
            </a:r>
            <a:r>
              <a:rPr lang="es-CL" sz="1600" dirty="0">
                <a:solidFill>
                  <a:srgbClr val="0000FF"/>
                </a:solidFill>
              </a:rPr>
              <a:t>el escenario óptimo </a:t>
            </a:r>
            <a:r>
              <a:rPr lang="es-CL" sz="1600" dirty="0" smtClean="0">
                <a:solidFill>
                  <a:srgbClr val="0000FF"/>
                </a:solidFill>
              </a:rPr>
              <a:t>con el base, </a:t>
            </a:r>
            <a:r>
              <a:rPr lang="es-CL" sz="1600" dirty="0">
                <a:solidFill>
                  <a:srgbClr val="0000FF"/>
                </a:solidFill>
              </a:rPr>
              <a:t>es </a:t>
            </a:r>
            <a:r>
              <a:rPr lang="es-CL" sz="1600" dirty="0" smtClean="0">
                <a:solidFill>
                  <a:srgbClr val="0000FF"/>
                </a:solidFill>
              </a:rPr>
              <a:t>decir, sin simular </a:t>
            </a:r>
            <a:r>
              <a:rPr lang="es-CL" sz="1600" dirty="0">
                <a:solidFill>
                  <a:srgbClr val="0000FF"/>
                </a:solidFill>
              </a:rPr>
              <a:t>una situación contra-factual en el pasado, </a:t>
            </a:r>
            <a:r>
              <a:rPr lang="es-CL" sz="1600" dirty="0" smtClean="0">
                <a:solidFill>
                  <a:srgbClr val="0000FF"/>
                </a:solidFill>
              </a:rPr>
              <a:t>la </a:t>
            </a:r>
            <a:r>
              <a:rPr lang="es-CL" sz="1600" dirty="0">
                <a:solidFill>
                  <a:srgbClr val="0000FF"/>
                </a:solidFill>
              </a:rPr>
              <a:t>diferencia en el PIB acumulado </a:t>
            </a:r>
            <a:r>
              <a:rPr lang="es-CL" sz="1600" dirty="0" smtClean="0">
                <a:solidFill>
                  <a:srgbClr val="0000FF"/>
                </a:solidFill>
              </a:rPr>
              <a:t>alcanza un </a:t>
            </a:r>
            <a:r>
              <a:rPr lang="es-CL" sz="1600" dirty="0">
                <a:solidFill>
                  <a:srgbClr val="0000FF"/>
                </a:solidFill>
              </a:rPr>
              <a:t>2,78% en el mismo </a:t>
            </a:r>
            <a:r>
              <a:rPr lang="es-CL" sz="1600" dirty="0" smtClean="0">
                <a:solidFill>
                  <a:srgbClr val="0000FF"/>
                </a:solidFill>
              </a:rPr>
              <a:t>período. </a:t>
            </a:r>
            <a:endParaRPr lang="es-CL" sz="1600" b="1" dirty="0">
              <a:solidFill>
                <a:srgbClr val="0000FF"/>
              </a:solidFill>
            </a:endParaRPr>
          </a:p>
        </p:txBody>
      </p:sp>
      <p:sp>
        <p:nvSpPr>
          <p:cNvPr id="717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s-CL" smtClean="0">
              <a:solidFill>
                <a:srgbClr val="000000"/>
              </a:solidFill>
            </a:endParaRPr>
          </a:p>
        </p:txBody>
      </p:sp>
      <p:sp>
        <p:nvSpPr>
          <p:cNvPr id="717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s-CL" smtClean="0">
              <a:solidFill>
                <a:srgbClr val="000000"/>
              </a:solidFill>
            </a:endParaRPr>
          </a:p>
        </p:txBody>
      </p:sp>
      <p:sp>
        <p:nvSpPr>
          <p:cNvPr id="717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s-CL" smtClean="0">
              <a:solidFill>
                <a:srgbClr val="000000"/>
              </a:solidFill>
            </a:endParaRPr>
          </a:p>
        </p:txBody>
      </p:sp>
      <p:pic>
        <p:nvPicPr>
          <p:cNvPr id="717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5540" y="1844824"/>
            <a:ext cx="6510338" cy="316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539552" y="6242828"/>
            <a:ext cx="6403163" cy="276999"/>
          </a:xfrm>
          <a:prstGeom prst="rect">
            <a:avLst/>
          </a:prstGeom>
          <a:noFill/>
        </p:spPr>
        <p:txBody>
          <a:bodyPr wrap="none" rtlCol="0">
            <a:spAutoFit/>
          </a:bodyPr>
          <a:lstStyle/>
          <a:p>
            <a:r>
              <a:rPr lang="es-ES" sz="1200" dirty="0" smtClean="0"/>
              <a:t>* Modelo macro de equilibrio general al que se le aplican shocks, en este caso, de precios eléctricos.</a:t>
            </a:r>
            <a:endParaRPr lang="es-ES" sz="1200" dirty="0"/>
          </a:p>
        </p:txBody>
      </p:sp>
    </p:spTree>
    <p:extLst>
      <p:ext uri="{BB962C8B-B14F-4D97-AF65-F5344CB8AC3E}">
        <p14:creationId xmlns:p14="http://schemas.microsoft.com/office/powerpoint/2010/main" val="1813662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778098"/>
          </a:xfrm>
        </p:spPr>
        <p:txBody>
          <a:bodyPr/>
          <a:lstStyle/>
          <a:p>
            <a:pPr eaLnBrk="1" hangingPunct="1"/>
            <a:r>
              <a:rPr lang="es-CL" sz="1800" b="1" dirty="0" smtClean="0"/>
              <a:t>Resultados Estudio </a:t>
            </a:r>
            <a:r>
              <a:rPr lang="es-ES" sz="1800" b="1" dirty="0" smtClean="0"/>
              <a:t>Impacto Macroeconómico del Retraso en las Inversiones Eléctricas (UAH y </a:t>
            </a:r>
            <a:r>
              <a:rPr lang="es-ES" sz="1800" b="1" dirty="0" err="1" smtClean="0"/>
              <a:t>Synex</a:t>
            </a:r>
            <a:r>
              <a:rPr lang="es-CL" sz="1800" b="1" dirty="0" smtClean="0"/>
              <a:t>)</a:t>
            </a:r>
            <a:endParaRPr lang="es-ES" sz="1800" b="1" dirty="0" smtClean="0"/>
          </a:p>
        </p:txBody>
      </p:sp>
      <p:sp>
        <p:nvSpPr>
          <p:cNvPr id="372739" name="Rectangle 3"/>
          <p:cNvSpPr>
            <a:spLocks noGrp="1" noChangeArrowheads="1"/>
          </p:cNvSpPr>
          <p:nvPr>
            <p:ph idx="1"/>
          </p:nvPr>
        </p:nvSpPr>
        <p:spPr>
          <a:xfrm>
            <a:off x="457200" y="1052736"/>
            <a:ext cx="8229600" cy="5256584"/>
          </a:xfrm>
          <a:ln>
            <a:solidFill>
              <a:schemeClr val="accent1">
                <a:lumMod val="60000"/>
                <a:lumOff val="40000"/>
              </a:schemeClr>
            </a:solidFill>
          </a:ln>
        </p:spPr>
        <p:txBody>
          <a:bodyPr>
            <a:normAutofit/>
          </a:bodyPr>
          <a:lstStyle/>
          <a:p>
            <a:pPr marL="438150" lvl="1" indent="0" eaLnBrk="1" hangingPunct="1">
              <a:buFont typeface="Wingdings" pitchFamily="2" charset="2"/>
              <a:buNone/>
              <a:defRPr/>
            </a:pPr>
            <a:r>
              <a:rPr lang="es-ES" sz="2000" b="1" dirty="0" smtClean="0">
                <a:solidFill>
                  <a:schemeClr val="tx2">
                    <a:lumMod val="75000"/>
                    <a:lumOff val="25000"/>
                  </a:schemeClr>
                </a:solidFill>
              </a:rPr>
              <a:t>VARIABLES MACROECONÓMICAS</a:t>
            </a:r>
          </a:p>
          <a:p>
            <a:pPr marL="781050" lvl="1" indent="-342900" eaLnBrk="1" hangingPunct="1">
              <a:defRPr/>
            </a:pPr>
            <a:r>
              <a:rPr lang="es-ES" sz="2000" b="1" dirty="0" smtClean="0"/>
              <a:t>Inversión Privada: variación acumulada </a:t>
            </a:r>
            <a:r>
              <a:rPr lang="es-ES" sz="2000" b="1" dirty="0" smtClean="0">
                <a:solidFill>
                  <a:srgbClr val="0000FF"/>
                </a:solidFill>
              </a:rPr>
              <a:t>17,85%  </a:t>
            </a:r>
            <a:endParaRPr lang="es-ES" sz="2000" b="1" dirty="0">
              <a:solidFill>
                <a:srgbClr val="0000FF"/>
              </a:solidFill>
            </a:endParaRPr>
          </a:p>
          <a:p>
            <a:pPr marL="781050" lvl="1" indent="-342900" eaLnBrk="1" hangingPunct="1">
              <a:defRPr/>
            </a:pPr>
            <a:endParaRPr lang="es-CL" sz="2000" b="1" dirty="0" smtClean="0"/>
          </a:p>
          <a:p>
            <a:pPr marL="781050" lvl="1" indent="-342900" eaLnBrk="1" hangingPunct="1">
              <a:defRPr/>
            </a:pPr>
            <a:endParaRPr lang="es-CL" sz="2000" b="1" dirty="0"/>
          </a:p>
          <a:p>
            <a:pPr marL="781050" lvl="1" indent="-342900" eaLnBrk="1" hangingPunct="1">
              <a:defRPr/>
            </a:pPr>
            <a:endParaRPr lang="es-CL" sz="2000" b="1" dirty="0" smtClean="0"/>
          </a:p>
          <a:p>
            <a:pPr marL="781050" lvl="1" indent="-342900" eaLnBrk="1" hangingPunct="1">
              <a:defRPr/>
            </a:pPr>
            <a:endParaRPr lang="es-CL" sz="2000" b="1" dirty="0"/>
          </a:p>
          <a:p>
            <a:pPr marL="781050" lvl="1" indent="-342900" eaLnBrk="1" hangingPunct="1">
              <a:defRPr/>
            </a:pPr>
            <a:endParaRPr lang="es-CL" sz="2000" b="1" dirty="0" smtClean="0"/>
          </a:p>
          <a:p>
            <a:pPr marL="781050" lvl="1" indent="-342900" eaLnBrk="1" hangingPunct="1">
              <a:defRPr/>
            </a:pPr>
            <a:endParaRPr lang="es-CL" sz="2000" b="1" dirty="0"/>
          </a:p>
          <a:p>
            <a:pPr marL="781050" lvl="1" indent="-342900" eaLnBrk="1" hangingPunct="1">
              <a:defRPr/>
            </a:pPr>
            <a:endParaRPr lang="es-CL" sz="2000" b="1" dirty="0" smtClean="0"/>
          </a:p>
          <a:p>
            <a:pPr marL="781050" lvl="1" indent="-342900" eaLnBrk="1" hangingPunct="1">
              <a:defRPr/>
            </a:pPr>
            <a:endParaRPr lang="es-CL" sz="2000" b="1" dirty="0" smtClean="0"/>
          </a:p>
          <a:p>
            <a:pPr marL="781050" lvl="1" indent="-342900" eaLnBrk="1" hangingPunct="1">
              <a:defRPr/>
            </a:pPr>
            <a:endParaRPr lang="es-CL" sz="2000" b="1" dirty="0" smtClean="0"/>
          </a:p>
          <a:p>
            <a:pPr marL="781050" lvl="1" indent="-342900" eaLnBrk="1" hangingPunct="1">
              <a:defRPr/>
            </a:pPr>
            <a:endParaRPr lang="es-CL" sz="1600" dirty="0" smtClean="0"/>
          </a:p>
          <a:p>
            <a:pPr marL="781050" lvl="1" indent="-342900" eaLnBrk="1" hangingPunct="1">
              <a:defRPr/>
            </a:pPr>
            <a:r>
              <a:rPr lang="es-CL" sz="1600" dirty="0" smtClean="0">
                <a:solidFill>
                  <a:srgbClr val="0000FF"/>
                </a:solidFill>
              </a:rPr>
              <a:t>Al comparar </a:t>
            </a:r>
            <a:r>
              <a:rPr lang="es-CL" sz="1600" dirty="0">
                <a:solidFill>
                  <a:srgbClr val="0000FF"/>
                </a:solidFill>
              </a:rPr>
              <a:t>el escenario óptimo </a:t>
            </a:r>
            <a:r>
              <a:rPr lang="es-CL" sz="1600" dirty="0" smtClean="0">
                <a:solidFill>
                  <a:srgbClr val="0000FF"/>
                </a:solidFill>
              </a:rPr>
              <a:t>con el base, </a:t>
            </a:r>
            <a:r>
              <a:rPr lang="es-CL" sz="1600" dirty="0">
                <a:solidFill>
                  <a:srgbClr val="0000FF"/>
                </a:solidFill>
              </a:rPr>
              <a:t>es </a:t>
            </a:r>
            <a:r>
              <a:rPr lang="es-CL" sz="1600" dirty="0" smtClean="0">
                <a:solidFill>
                  <a:srgbClr val="0000FF"/>
                </a:solidFill>
              </a:rPr>
              <a:t>decir, sin simular </a:t>
            </a:r>
            <a:r>
              <a:rPr lang="es-CL" sz="1600" dirty="0">
                <a:solidFill>
                  <a:srgbClr val="0000FF"/>
                </a:solidFill>
              </a:rPr>
              <a:t>una situación contra-factual en el pasado, </a:t>
            </a:r>
            <a:r>
              <a:rPr lang="es-CL" sz="1600" dirty="0" smtClean="0">
                <a:solidFill>
                  <a:srgbClr val="0000FF"/>
                </a:solidFill>
              </a:rPr>
              <a:t>la </a:t>
            </a:r>
            <a:r>
              <a:rPr lang="es-CL" sz="1600" dirty="0">
                <a:solidFill>
                  <a:srgbClr val="0000FF"/>
                </a:solidFill>
              </a:rPr>
              <a:t>diferencia en </a:t>
            </a:r>
            <a:r>
              <a:rPr lang="es-CL" sz="1600" dirty="0" smtClean="0">
                <a:solidFill>
                  <a:srgbClr val="0000FF"/>
                </a:solidFill>
              </a:rPr>
              <a:t>la </a:t>
            </a:r>
            <a:r>
              <a:rPr lang="es-CL" sz="1600" dirty="0">
                <a:solidFill>
                  <a:srgbClr val="0000FF"/>
                </a:solidFill>
              </a:rPr>
              <a:t>I</a:t>
            </a:r>
            <a:r>
              <a:rPr lang="es-CL" sz="1600" dirty="0" smtClean="0">
                <a:solidFill>
                  <a:srgbClr val="0000FF"/>
                </a:solidFill>
              </a:rPr>
              <a:t>nversión acumulada alcanza un 8,18</a:t>
            </a:r>
            <a:r>
              <a:rPr lang="es-CL" sz="1600" dirty="0">
                <a:solidFill>
                  <a:srgbClr val="0000FF"/>
                </a:solidFill>
              </a:rPr>
              <a:t>% en el mismo </a:t>
            </a:r>
            <a:r>
              <a:rPr lang="es-CL" sz="1600" dirty="0" smtClean="0">
                <a:solidFill>
                  <a:srgbClr val="0000FF"/>
                </a:solidFill>
              </a:rPr>
              <a:t>período. </a:t>
            </a:r>
            <a:endParaRPr lang="es-CL" sz="1600" b="1" dirty="0">
              <a:solidFill>
                <a:srgbClr val="0000FF"/>
              </a:solidFill>
            </a:endParaRPr>
          </a:p>
        </p:txBody>
      </p:sp>
      <p:sp>
        <p:nvSpPr>
          <p:cNvPr id="819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s-CL" smtClean="0">
              <a:solidFill>
                <a:srgbClr val="000000"/>
              </a:solidFill>
            </a:endParaRPr>
          </a:p>
        </p:txBody>
      </p:sp>
      <p:sp>
        <p:nvSpPr>
          <p:cNvPr id="819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s-CL" smtClean="0">
              <a:solidFill>
                <a:srgbClr val="000000"/>
              </a:solidFill>
            </a:endParaRPr>
          </a:p>
        </p:txBody>
      </p:sp>
      <p:sp>
        <p:nvSpPr>
          <p:cNvPr id="819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s-CL" smtClean="0">
              <a:solidFill>
                <a:srgbClr val="000000"/>
              </a:solidFill>
            </a:endParaRPr>
          </a:p>
        </p:txBody>
      </p:sp>
      <p:pic>
        <p:nvPicPr>
          <p:cNvPr id="819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198" y="1772816"/>
            <a:ext cx="6386513"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884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88640"/>
            <a:ext cx="8229600" cy="922114"/>
          </a:xfrm>
        </p:spPr>
        <p:txBody>
          <a:bodyPr/>
          <a:lstStyle/>
          <a:p>
            <a:pPr eaLnBrk="1" hangingPunct="1"/>
            <a:r>
              <a:rPr lang="es-CL" sz="1800" b="1" dirty="0">
                <a:solidFill>
                  <a:srgbClr val="420000"/>
                </a:solidFill>
              </a:rPr>
              <a:t>Resultados Estudio </a:t>
            </a:r>
            <a:r>
              <a:rPr lang="es-ES" sz="1800" b="1" dirty="0">
                <a:solidFill>
                  <a:srgbClr val="420000"/>
                </a:solidFill>
              </a:rPr>
              <a:t>Impacto Macroeconómico del Retraso en las Inversiones Eléctricas (UAH y </a:t>
            </a:r>
            <a:r>
              <a:rPr lang="es-ES" sz="1800" b="1" dirty="0" err="1">
                <a:solidFill>
                  <a:srgbClr val="420000"/>
                </a:solidFill>
              </a:rPr>
              <a:t>Synex</a:t>
            </a:r>
            <a:r>
              <a:rPr lang="es-CL" sz="1800" b="1" dirty="0">
                <a:solidFill>
                  <a:srgbClr val="420000"/>
                </a:solidFill>
              </a:rPr>
              <a:t>)</a:t>
            </a:r>
            <a:endParaRPr lang="es-ES" sz="1800" b="1" dirty="0" smtClean="0"/>
          </a:p>
        </p:txBody>
      </p:sp>
      <p:sp>
        <p:nvSpPr>
          <p:cNvPr id="372739" name="Rectangle 3"/>
          <p:cNvSpPr>
            <a:spLocks noGrp="1" noChangeArrowheads="1"/>
          </p:cNvSpPr>
          <p:nvPr>
            <p:ph idx="1"/>
          </p:nvPr>
        </p:nvSpPr>
        <p:spPr>
          <a:xfrm>
            <a:off x="476250" y="980728"/>
            <a:ext cx="8229600" cy="5184576"/>
          </a:xfrm>
          <a:ln>
            <a:solidFill>
              <a:schemeClr val="accent1">
                <a:lumMod val="60000"/>
                <a:lumOff val="40000"/>
              </a:schemeClr>
            </a:solidFill>
          </a:ln>
        </p:spPr>
        <p:txBody>
          <a:bodyPr>
            <a:normAutofit/>
          </a:bodyPr>
          <a:lstStyle/>
          <a:p>
            <a:pPr marL="438150" lvl="1" indent="0" eaLnBrk="1" hangingPunct="1">
              <a:buFont typeface="Wingdings" pitchFamily="2" charset="2"/>
              <a:buNone/>
              <a:defRPr/>
            </a:pPr>
            <a:r>
              <a:rPr lang="es-ES" sz="2000" b="1" dirty="0" smtClean="0">
                <a:solidFill>
                  <a:schemeClr val="tx2">
                    <a:lumMod val="75000"/>
                    <a:lumOff val="25000"/>
                  </a:schemeClr>
                </a:solidFill>
              </a:rPr>
              <a:t>VARIABLES MACROECONÓMICAS</a:t>
            </a:r>
          </a:p>
          <a:p>
            <a:pPr marL="781050" lvl="1" indent="-342900" eaLnBrk="1" hangingPunct="1">
              <a:defRPr/>
            </a:pPr>
            <a:r>
              <a:rPr lang="es-ES" sz="2000" b="1" dirty="0" smtClean="0"/>
              <a:t>Empleo: variación acumulada </a:t>
            </a:r>
            <a:r>
              <a:rPr lang="es-ES" sz="2000" b="1" dirty="0" smtClean="0">
                <a:solidFill>
                  <a:srgbClr val="0000FF"/>
                </a:solidFill>
              </a:rPr>
              <a:t>8,31%  </a:t>
            </a:r>
            <a:endParaRPr lang="es-ES" sz="2000" b="1" dirty="0">
              <a:solidFill>
                <a:srgbClr val="0000FF"/>
              </a:solidFill>
            </a:endParaRPr>
          </a:p>
          <a:p>
            <a:pPr marL="781050" lvl="1" indent="-342900" eaLnBrk="1" hangingPunct="1">
              <a:defRPr/>
            </a:pPr>
            <a:endParaRPr lang="es-CL" sz="2000" b="1" dirty="0" smtClean="0"/>
          </a:p>
          <a:p>
            <a:pPr marL="781050" lvl="1" indent="-342900" eaLnBrk="1" hangingPunct="1">
              <a:defRPr/>
            </a:pPr>
            <a:endParaRPr lang="es-CL" sz="2000" b="1" dirty="0"/>
          </a:p>
          <a:p>
            <a:pPr marL="781050" lvl="1" indent="-342900" eaLnBrk="1" hangingPunct="1">
              <a:defRPr/>
            </a:pPr>
            <a:endParaRPr lang="es-CL" sz="2000" b="1" dirty="0" smtClean="0"/>
          </a:p>
          <a:p>
            <a:pPr marL="781050" lvl="1" indent="-342900" eaLnBrk="1" hangingPunct="1">
              <a:defRPr/>
            </a:pPr>
            <a:endParaRPr lang="es-CL" sz="2000" b="1" dirty="0"/>
          </a:p>
          <a:p>
            <a:pPr marL="781050" lvl="1" indent="-342900" eaLnBrk="1" hangingPunct="1">
              <a:defRPr/>
            </a:pPr>
            <a:endParaRPr lang="es-CL" sz="2000" b="1" dirty="0" smtClean="0"/>
          </a:p>
          <a:p>
            <a:pPr marL="781050" lvl="1" indent="-342900" eaLnBrk="1" hangingPunct="1">
              <a:defRPr/>
            </a:pPr>
            <a:endParaRPr lang="es-CL" sz="2000" b="1" dirty="0"/>
          </a:p>
          <a:p>
            <a:pPr marL="781050" lvl="1" indent="-342900" eaLnBrk="1" hangingPunct="1">
              <a:defRPr/>
            </a:pPr>
            <a:endParaRPr lang="es-CL" sz="2000" b="1" dirty="0" smtClean="0"/>
          </a:p>
          <a:p>
            <a:pPr marL="781050" lvl="1" indent="-342900" eaLnBrk="1" hangingPunct="1">
              <a:defRPr/>
            </a:pPr>
            <a:endParaRPr lang="es-CL" sz="2000" b="1" dirty="0" smtClean="0"/>
          </a:p>
          <a:p>
            <a:pPr marL="781050" lvl="1" indent="-342900" eaLnBrk="1" hangingPunct="1">
              <a:defRPr/>
            </a:pPr>
            <a:endParaRPr lang="es-CL" sz="2000" b="1" dirty="0" smtClean="0"/>
          </a:p>
          <a:p>
            <a:pPr marL="781050" lvl="1" indent="-342900" eaLnBrk="1" hangingPunct="1">
              <a:defRPr/>
            </a:pPr>
            <a:endParaRPr lang="es-CL" sz="1600" dirty="0" smtClean="0"/>
          </a:p>
          <a:p>
            <a:pPr marL="781050" lvl="1" indent="-342900" eaLnBrk="1" hangingPunct="1">
              <a:defRPr/>
            </a:pPr>
            <a:r>
              <a:rPr lang="es-CL" sz="1600" dirty="0" smtClean="0">
                <a:solidFill>
                  <a:srgbClr val="0000FF"/>
                </a:solidFill>
              </a:rPr>
              <a:t>Al comparar </a:t>
            </a:r>
            <a:r>
              <a:rPr lang="es-CL" sz="1600" dirty="0">
                <a:solidFill>
                  <a:srgbClr val="0000FF"/>
                </a:solidFill>
              </a:rPr>
              <a:t>el escenario óptimo </a:t>
            </a:r>
            <a:r>
              <a:rPr lang="es-CL" sz="1600" dirty="0" smtClean="0">
                <a:solidFill>
                  <a:srgbClr val="0000FF"/>
                </a:solidFill>
              </a:rPr>
              <a:t>con el base, </a:t>
            </a:r>
            <a:r>
              <a:rPr lang="es-CL" sz="1600" dirty="0">
                <a:solidFill>
                  <a:srgbClr val="0000FF"/>
                </a:solidFill>
              </a:rPr>
              <a:t>es </a:t>
            </a:r>
            <a:r>
              <a:rPr lang="es-CL" sz="1600" dirty="0" smtClean="0">
                <a:solidFill>
                  <a:srgbClr val="0000FF"/>
                </a:solidFill>
              </a:rPr>
              <a:t>decir, sin simular </a:t>
            </a:r>
            <a:r>
              <a:rPr lang="es-CL" sz="1600" dirty="0">
                <a:solidFill>
                  <a:srgbClr val="0000FF"/>
                </a:solidFill>
              </a:rPr>
              <a:t>una situación contra-factual en el pasado, </a:t>
            </a:r>
            <a:r>
              <a:rPr lang="es-CL" sz="1600" dirty="0" smtClean="0">
                <a:solidFill>
                  <a:srgbClr val="0000FF"/>
                </a:solidFill>
              </a:rPr>
              <a:t>la </a:t>
            </a:r>
            <a:r>
              <a:rPr lang="es-CL" sz="1600" dirty="0">
                <a:solidFill>
                  <a:srgbClr val="0000FF"/>
                </a:solidFill>
              </a:rPr>
              <a:t>diferencia en </a:t>
            </a:r>
            <a:r>
              <a:rPr lang="es-CL" sz="1600" dirty="0" smtClean="0">
                <a:solidFill>
                  <a:srgbClr val="0000FF"/>
                </a:solidFill>
              </a:rPr>
              <a:t>el Empleo acumulado alcanza un 3,71% </a:t>
            </a:r>
            <a:r>
              <a:rPr lang="es-CL" sz="1600" dirty="0">
                <a:solidFill>
                  <a:srgbClr val="0000FF"/>
                </a:solidFill>
              </a:rPr>
              <a:t>en el mismo </a:t>
            </a:r>
            <a:r>
              <a:rPr lang="es-CL" sz="1600" dirty="0" smtClean="0">
                <a:solidFill>
                  <a:srgbClr val="0000FF"/>
                </a:solidFill>
              </a:rPr>
              <a:t>período. </a:t>
            </a:r>
            <a:endParaRPr lang="es-CL" sz="1600" b="1" dirty="0">
              <a:solidFill>
                <a:srgbClr val="0000FF"/>
              </a:solidFill>
            </a:endParaRPr>
          </a:p>
        </p:txBody>
      </p:sp>
      <p:sp>
        <p:nvSpPr>
          <p:cNvPr id="922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s-CL" smtClean="0">
              <a:solidFill>
                <a:srgbClr val="000000"/>
              </a:solidFill>
            </a:endParaRPr>
          </a:p>
        </p:txBody>
      </p:sp>
      <p:sp>
        <p:nvSpPr>
          <p:cNvPr id="922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s-CL" smtClean="0">
              <a:solidFill>
                <a:srgbClr val="000000"/>
              </a:solidFill>
            </a:endParaRPr>
          </a:p>
        </p:txBody>
      </p:sp>
      <p:sp>
        <p:nvSpPr>
          <p:cNvPr id="922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s-CL" smtClean="0">
              <a:solidFill>
                <a:srgbClr val="000000"/>
              </a:solidFill>
            </a:endParaRPr>
          </a:p>
        </p:txBody>
      </p:sp>
      <p:pic>
        <p:nvPicPr>
          <p:cNvPr id="922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7950" y="1772816"/>
            <a:ext cx="6388100" cy="329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378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in Slides">
  <a:themeElements>
    <a:clrScheme name="Main Slides 14">
      <a:dk1>
        <a:srgbClr val="003145"/>
      </a:dk1>
      <a:lt1>
        <a:srgbClr val="FFFFFF"/>
      </a:lt1>
      <a:dk2>
        <a:srgbClr val="557630"/>
      </a:dk2>
      <a:lt2>
        <a:srgbClr val="003145"/>
      </a:lt2>
      <a:accent1>
        <a:srgbClr val="CA7700"/>
      </a:accent1>
      <a:accent2>
        <a:srgbClr val="8D3C1E"/>
      </a:accent2>
      <a:accent3>
        <a:srgbClr val="FFFFFF"/>
      </a:accent3>
      <a:accent4>
        <a:srgbClr val="00283A"/>
      </a:accent4>
      <a:accent5>
        <a:srgbClr val="E1BDAA"/>
      </a:accent5>
      <a:accent6>
        <a:srgbClr val="7F351A"/>
      </a:accent6>
      <a:hlink>
        <a:srgbClr val="FEBE20"/>
      </a:hlink>
      <a:folHlink>
        <a:srgbClr val="CED5DD"/>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in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Slide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in Slides 13">
        <a:dk1>
          <a:srgbClr val="003145"/>
        </a:dk1>
        <a:lt1>
          <a:srgbClr val="FFFFFF"/>
        </a:lt1>
        <a:dk2>
          <a:srgbClr val="557630"/>
        </a:dk2>
        <a:lt2>
          <a:srgbClr val="766A62"/>
        </a:lt2>
        <a:accent1>
          <a:srgbClr val="CA7700"/>
        </a:accent1>
        <a:accent2>
          <a:srgbClr val="8D3C1E"/>
        </a:accent2>
        <a:accent3>
          <a:srgbClr val="FFFFFF"/>
        </a:accent3>
        <a:accent4>
          <a:srgbClr val="00283A"/>
        </a:accent4>
        <a:accent5>
          <a:srgbClr val="E1BDAA"/>
        </a:accent5>
        <a:accent6>
          <a:srgbClr val="7F351A"/>
        </a:accent6>
        <a:hlink>
          <a:srgbClr val="FEBE20"/>
        </a:hlink>
        <a:folHlink>
          <a:srgbClr val="CED5DD"/>
        </a:folHlink>
      </a:clrScheme>
      <a:clrMap bg1="lt1" tx1="dk1" bg2="lt2" tx2="dk2" accent1="accent1" accent2="accent2" accent3="accent3" accent4="accent4" accent5="accent5" accent6="accent6" hlink="hlink" folHlink="folHlink"/>
    </a:extraClrScheme>
    <a:extraClrScheme>
      <a:clrScheme name="Main Slides 14">
        <a:dk1>
          <a:srgbClr val="003145"/>
        </a:dk1>
        <a:lt1>
          <a:srgbClr val="FFFFFF"/>
        </a:lt1>
        <a:dk2>
          <a:srgbClr val="557630"/>
        </a:dk2>
        <a:lt2>
          <a:srgbClr val="003145"/>
        </a:lt2>
        <a:accent1>
          <a:srgbClr val="CA7700"/>
        </a:accent1>
        <a:accent2>
          <a:srgbClr val="8D3C1E"/>
        </a:accent2>
        <a:accent3>
          <a:srgbClr val="FFFFFF"/>
        </a:accent3>
        <a:accent4>
          <a:srgbClr val="00283A"/>
        </a:accent4>
        <a:accent5>
          <a:srgbClr val="E1BDAA"/>
        </a:accent5>
        <a:accent6>
          <a:srgbClr val="7F351A"/>
        </a:accent6>
        <a:hlink>
          <a:srgbClr val="FEBE20"/>
        </a:hlink>
        <a:folHlink>
          <a:srgbClr val="CED5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3873</TotalTime>
  <Words>3180</Words>
  <Application>Microsoft Office PowerPoint</Application>
  <PresentationFormat>Presentación en pantalla (4:3)</PresentationFormat>
  <Paragraphs>563</Paragraphs>
  <Slides>43</Slides>
  <Notes>8</Notes>
  <HiddenSlides>0</HiddenSlides>
  <MMClips>0</MMClips>
  <ScaleCrop>false</ScaleCrop>
  <HeadingPairs>
    <vt:vector size="4" baseType="variant">
      <vt:variant>
        <vt:lpstr>Tema</vt:lpstr>
      </vt:variant>
      <vt:variant>
        <vt:i4>2</vt:i4>
      </vt:variant>
      <vt:variant>
        <vt:lpstr>Títulos de diapositiva</vt:lpstr>
      </vt:variant>
      <vt:variant>
        <vt:i4>43</vt:i4>
      </vt:variant>
    </vt:vector>
  </HeadingPairs>
  <TitlesOfParts>
    <vt:vector size="45" baseType="lpstr">
      <vt:lpstr>Tema de Office</vt:lpstr>
      <vt:lpstr>Main Slides</vt:lpstr>
      <vt:lpstr>Crisis Eléctrica y sus consecuencias</vt:lpstr>
      <vt:lpstr>Indice</vt:lpstr>
      <vt:lpstr>CRECIMIENTO, POBREZA Y CONSUMO ELÉCTRICO: ¿NADA QUE VER O MUY INTERRELACIONADOS?</vt:lpstr>
      <vt:lpstr>Presentación de PowerPoint</vt:lpstr>
      <vt:lpstr>Presentación de PowerPoint</vt:lpstr>
      <vt:lpstr>Presentación de PowerPoint</vt:lpstr>
      <vt:lpstr>Resultados Estudio Impacto Macroeconómico del Retraso en las Inversiones Eléctricas demuestra negativo impacto en PIB (UAH y Synex) *</vt:lpstr>
      <vt:lpstr>Resultados Estudio Impacto Macroeconómico del Retraso en las Inversiones Eléctricas (UAH y Synex)</vt:lpstr>
      <vt:lpstr>Resultados Estudio Impacto Macroeconómico del Retraso en las Inversiones Eléctricas (UAH y Synex)</vt:lpstr>
      <vt:lpstr>Presentación de PowerPoint</vt:lpstr>
      <vt:lpstr>Presentación de PowerPoint</vt:lpstr>
      <vt:lpstr>Presentación de PowerPoint</vt:lpstr>
      <vt:lpstr>Presentación de PowerPoint</vt:lpstr>
      <vt:lpstr>Presentación de PowerPoint</vt:lpstr>
      <vt:lpstr>Presiones presuntamente sustentadas en criterios ambientales frenan inversiones y mantienen caro el parque generador.  Pero esa carestía la sienten pocos consumidores lo que no ayuda a arreglar el problema porque no generan contrapeso político a posiciones ambientales extremas, a lobby de vendedores de equipos, ni de defensores de NIMBY (Aysén, Punta de Choros y otros).</vt:lpstr>
      <vt:lpstr>Presentación de PowerPoint</vt:lpstr>
      <vt:lpstr>Presentación de PowerPoint</vt:lpstr>
      <vt:lpstr>3.  El problema del Calentamiento Global ha influido a nuestra opinión pública.  ¿Pero al punto de cambiarnos la AGENDA de Desarrollo?</vt:lpstr>
      <vt:lpstr>Presentación de PowerPoint</vt:lpstr>
      <vt:lpstr>Presentación de PowerPoint</vt:lpstr>
      <vt:lpstr>Presentación de PowerPoint</vt:lpstr>
      <vt:lpstr>Incoherencias: normas ambientales muy caras, gran rechazo a proyectos convenientes, contrariedad si suben los precios.</vt:lpstr>
      <vt:lpstr>Presentación de PowerPoint</vt:lpstr>
      <vt:lpstr>Presentación de PowerPoint</vt:lpstr>
      <vt:lpstr>Presentación de PowerPoint</vt:lpstr>
      <vt:lpstr>Crisis Eléctrica y sus consecuencias</vt:lpstr>
      <vt:lpstr>Presentación de PowerPoint</vt:lpstr>
      <vt:lpstr>Presentación de PowerPoint</vt:lpstr>
      <vt:lpstr>Presentación de PowerPoint</vt:lpstr>
      <vt:lpstr>Presentación de PowerPoint</vt:lpstr>
      <vt:lpstr>SIC</vt:lpstr>
      <vt:lpstr>Presentación de PowerPoint</vt:lpstr>
      <vt:lpstr>SING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Claves del modelo eléctrico chileno</vt:lpstr>
      <vt:lpstr>Principales problemas en el camino y soluciones      (Ley Corta 1, año 2004)</vt:lpstr>
      <vt:lpstr>Un año después viene la Ley Corta 2, año 2005</vt:lpstr>
    </vt:vector>
  </TitlesOfParts>
  <Company>uah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RODRIGUEZ GROSSI</dc:creator>
  <cp:lastModifiedBy>JORGE RODRIGUEZ GROSSI</cp:lastModifiedBy>
  <cp:revision>270</cp:revision>
  <cp:lastPrinted>2013-08-21T21:10:58Z</cp:lastPrinted>
  <dcterms:created xsi:type="dcterms:W3CDTF">2011-05-10T22:05:06Z</dcterms:created>
  <dcterms:modified xsi:type="dcterms:W3CDTF">2013-08-21T21:11:10Z</dcterms:modified>
</cp:coreProperties>
</file>