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Lst>
  <p:notesMasterIdLst>
    <p:notesMasterId r:id="rId15"/>
  </p:notesMasterIdLst>
  <p:sldIdLst>
    <p:sldId id="256" r:id="rId2"/>
    <p:sldId id="257" r:id="rId3"/>
    <p:sldId id="258" r:id="rId4"/>
    <p:sldId id="259" r:id="rId5"/>
    <p:sldId id="260" r:id="rId6"/>
    <p:sldId id="265" r:id="rId7"/>
    <p:sldId id="266" r:id="rId8"/>
    <p:sldId id="268" r:id="rId9"/>
    <p:sldId id="269" r:id="rId10"/>
    <p:sldId id="270" r:id="rId11"/>
    <p:sldId id="267" r:id="rId12"/>
    <p:sldId id="263" r:id="rId13"/>
    <p:sldId id="264" r:id="rId14"/>
  </p:sldIdLst>
  <p:sldSz cx="24384000" cy="13716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0" d="100"/>
          <a:sy n="30" d="100"/>
        </p:scale>
        <p:origin x="115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270e38139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270e381390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22e8f5252f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g222e8f525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8068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22e8f5252f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g222e8f525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3648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4122cd7cf5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g24122cd7c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22e8f5252f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g222e8f525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22e8f5252f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g222e8f525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8497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22e8f5252f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g222e8f525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0900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22e8f5252f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g222e8f525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3646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22e8f5252f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g222e8f525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3202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body" idx="1"/>
          </p:nvPr>
        </p:nvSpPr>
        <p:spPr>
          <a:xfrm>
            <a:off x="1201340" y="11859862"/>
            <a:ext cx="21971003"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1" name="Google Shape;11;p2"/>
          <p:cNvSpPr txBox="1">
            <a:spLocks noGrp="1"/>
          </p:cNvSpPr>
          <p:nvPr>
            <p:ph type="title"/>
          </p:nvPr>
        </p:nvSpPr>
        <p:spPr>
          <a:xfrm>
            <a:off x="1206496" y="2574991"/>
            <a:ext cx="21971004" cy="4648201"/>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1600"/>
              <a:buFont typeface="Helvetica Neue"/>
              <a:buNone/>
              <a:defRPr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12" name="Google Shape;12;p2"/>
          <p:cNvSpPr txBox="1">
            <a:spLocks noGrp="1"/>
          </p:cNvSpPr>
          <p:nvPr>
            <p:ph type="body" idx="2"/>
          </p:nvPr>
        </p:nvSpPr>
        <p:spPr>
          <a:xfrm>
            <a:off x="1201342" y="7223190"/>
            <a:ext cx="21971001" cy="1905001"/>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228600" algn="l">
              <a:lnSpc>
                <a:spcPct val="100000"/>
              </a:lnSpc>
              <a:spcBef>
                <a:spcPts val="0"/>
              </a:spcBef>
              <a:spcAft>
                <a:spcPts val="0"/>
              </a:spcAft>
              <a:buClr>
                <a:srgbClr val="000000"/>
              </a:buClr>
              <a:buSzPts val="5500"/>
              <a:buFont typeface="Helvetica Neue"/>
              <a:buNone/>
              <a:defRPr sz="5500" b="1"/>
            </a:lvl2pPr>
            <a:lvl3pPr marL="1371600" lvl="2" indent="-228600" algn="l">
              <a:lnSpc>
                <a:spcPct val="100000"/>
              </a:lnSpc>
              <a:spcBef>
                <a:spcPts val="0"/>
              </a:spcBef>
              <a:spcAft>
                <a:spcPts val="0"/>
              </a:spcAft>
              <a:buClr>
                <a:srgbClr val="000000"/>
              </a:buClr>
              <a:buSzPts val="5500"/>
              <a:buFont typeface="Helvetica Neue"/>
              <a:buNone/>
              <a:defRPr sz="5500" b="1"/>
            </a:lvl3pPr>
            <a:lvl4pPr marL="1828800" lvl="3" indent="-228600" algn="l">
              <a:lnSpc>
                <a:spcPct val="100000"/>
              </a:lnSpc>
              <a:spcBef>
                <a:spcPts val="0"/>
              </a:spcBef>
              <a:spcAft>
                <a:spcPts val="0"/>
              </a:spcAft>
              <a:buClr>
                <a:srgbClr val="000000"/>
              </a:buClr>
              <a:buSzPts val="5500"/>
              <a:buFont typeface="Helvetica Neue"/>
              <a:buNone/>
              <a:defRPr sz="5500" b="1"/>
            </a:lvl4pPr>
            <a:lvl5pPr marL="2286000" lvl="4" indent="-228600" algn="l">
              <a:lnSpc>
                <a:spcPct val="100000"/>
              </a:lnSpc>
              <a:spcBef>
                <a:spcPts val="0"/>
              </a:spcBef>
              <a:spcAft>
                <a:spcPts val="0"/>
              </a:spcAft>
              <a:buClr>
                <a:srgbClr val="000000"/>
              </a:buClr>
              <a:buSzPts val="5500"/>
              <a:buFont typeface="Helvetica Neue"/>
              <a:buNone/>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3" name="Google Shape;13;p2"/>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eclaración">
  <p:cSld name="Declaración">
    <p:spTree>
      <p:nvGrpSpPr>
        <p:cNvPr id="1" name="Shape 51"/>
        <p:cNvGrpSpPr/>
        <p:nvPr/>
      </p:nvGrpSpPr>
      <p:grpSpPr>
        <a:xfrm>
          <a:off x="0" y="0"/>
          <a:ext cx="0" cy="0"/>
          <a:chOff x="0" y="0"/>
          <a:chExt cx="0" cy="0"/>
        </a:xfrm>
      </p:grpSpPr>
      <p:sp>
        <p:nvSpPr>
          <p:cNvPr id="52" name="Google Shape;52;p11"/>
          <p:cNvSpPr txBox="1">
            <a:spLocks noGrp="1"/>
          </p:cNvSpPr>
          <p:nvPr>
            <p:ph type="body" idx="1"/>
          </p:nvPr>
        </p:nvSpPr>
        <p:spPr>
          <a:xfrm>
            <a:off x="1206500" y="4920843"/>
            <a:ext cx="21971000" cy="3874314"/>
          </a:xfrm>
          <a:prstGeom prst="rect">
            <a:avLst/>
          </a:prstGeom>
          <a:noFill/>
          <a:ln>
            <a:noFill/>
          </a:ln>
        </p:spPr>
        <p:txBody>
          <a:bodyPr spcFirstLastPara="1" wrap="square" lIns="50800" tIns="50800" rIns="50800" bIns="50800" anchor="ctr" anchorCtr="0">
            <a:normAutofit/>
          </a:bodyPr>
          <a:lstStyle>
            <a:lvl1pPr marL="457200" lvl="0"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1pPr>
            <a:lvl2pPr marL="914400" lvl="1"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2pPr>
            <a:lvl3pPr marL="1371600" lvl="2"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3pPr>
            <a:lvl4pPr marL="1828800" lvl="3"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4pPr>
            <a:lvl5pPr marL="2286000" lvl="4"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3" name="Google Shape;53;p11"/>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echo (grande)">
  <p:cSld name="Hecho (grande)">
    <p:spTree>
      <p:nvGrpSpPr>
        <p:cNvPr id="1" name="Shape 54"/>
        <p:cNvGrpSpPr/>
        <p:nvPr/>
      </p:nvGrpSpPr>
      <p:grpSpPr>
        <a:xfrm>
          <a:off x="0" y="0"/>
          <a:ext cx="0" cy="0"/>
          <a:chOff x="0" y="0"/>
          <a:chExt cx="0" cy="0"/>
        </a:xfrm>
      </p:grpSpPr>
      <p:sp>
        <p:nvSpPr>
          <p:cNvPr id="55" name="Google Shape;55;p12"/>
          <p:cNvSpPr txBox="1">
            <a:spLocks noGrp="1"/>
          </p:cNvSpPr>
          <p:nvPr>
            <p:ph type="body" idx="1"/>
          </p:nvPr>
        </p:nvSpPr>
        <p:spPr>
          <a:xfrm>
            <a:off x="1206500" y="1075927"/>
            <a:ext cx="21971000" cy="7241584"/>
          </a:xfrm>
          <a:prstGeom prst="rect">
            <a:avLst/>
          </a:prstGeom>
          <a:noFill/>
          <a:ln>
            <a:noFill/>
          </a:ln>
        </p:spPr>
        <p:txBody>
          <a:bodyPr spcFirstLastPara="1" wrap="square" lIns="50800" tIns="50800" rIns="50800" bIns="50800" anchor="b" anchorCtr="0">
            <a:normAutofit/>
          </a:bodyPr>
          <a:lstStyle>
            <a:lvl1pPr marL="457200" lvl="0" indent="-228600" algn="ctr">
              <a:lnSpc>
                <a:spcPct val="80000"/>
              </a:lnSpc>
              <a:spcBef>
                <a:spcPts val="0"/>
              </a:spcBef>
              <a:spcAft>
                <a:spcPts val="0"/>
              </a:spcAft>
              <a:buClr>
                <a:srgbClr val="000000"/>
              </a:buClr>
              <a:buSzPts val="25000"/>
              <a:buFont typeface="Helvetica Neue"/>
              <a:buNone/>
              <a:defRPr sz="25000" b="1"/>
            </a:lvl1pPr>
            <a:lvl2pPr marL="914400" lvl="1" indent="-228600" algn="ctr">
              <a:lnSpc>
                <a:spcPct val="80000"/>
              </a:lnSpc>
              <a:spcBef>
                <a:spcPts val="0"/>
              </a:spcBef>
              <a:spcAft>
                <a:spcPts val="0"/>
              </a:spcAft>
              <a:buClr>
                <a:srgbClr val="000000"/>
              </a:buClr>
              <a:buSzPts val="25000"/>
              <a:buFont typeface="Helvetica Neue"/>
              <a:buNone/>
              <a:defRPr sz="25000" b="1"/>
            </a:lvl2pPr>
            <a:lvl3pPr marL="1371600" lvl="2" indent="-228600" algn="ctr">
              <a:lnSpc>
                <a:spcPct val="80000"/>
              </a:lnSpc>
              <a:spcBef>
                <a:spcPts val="0"/>
              </a:spcBef>
              <a:spcAft>
                <a:spcPts val="0"/>
              </a:spcAft>
              <a:buClr>
                <a:srgbClr val="000000"/>
              </a:buClr>
              <a:buSzPts val="25000"/>
              <a:buFont typeface="Helvetica Neue"/>
              <a:buNone/>
              <a:defRPr sz="25000" b="1"/>
            </a:lvl3pPr>
            <a:lvl4pPr marL="1828800" lvl="3" indent="-228600" algn="ctr">
              <a:lnSpc>
                <a:spcPct val="80000"/>
              </a:lnSpc>
              <a:spcBef>
                <a:spcPts val="0"/>
              </a:spcBef>
              <a:spcAft>
                <a:spcPts val="0"/>
              </a:spcAft>
              <a:buClr>
                <a:srgbClr val="000000"/>
              </a:buClr>
              <a:buSzPts val="25000"/>
              <a:buFont typeface="Helvetica Neue"/>
              <a:buNone/>
              <a:defRPr sz="25000" b="1"/>
            </a:lvl4pPr>
            <a:lvl5pPr marL="2286000" lvl="4" indent="-228600" algn="ctr">
              <a:lnSpc>
                <a:spcPct val="80000"/>
              </a:lnSpc>
              <a:spcBef>
                <a:spcPts val="0"/>
              </a:spcBef>
              <a:spcAft>
                <a:spcPts val="0"/>
              </a:spcAft>
              <a:buClr>
                <a:srgbClr val="000000"/>
              </a:buClr>
              <a:buSzPts val="25000"/>
              <a:buFont typeface="Helvetica Neue"/>
              <a:buNone/>
              <a:defRPr sz="250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6" name="Google Shape;56;p12"/>
          <p:cNvSpPr txBox="1">
            <a:spLocks noGrp="1"/>
          </p:cNvSpPr>
          <p:nvPr>
            <p:ph type="body" idx="2"/>
          </p:nvPr>
        </p:nvSpPr>
        <p:spPr>
          <a:xfrm>
            <a:off x="1206500" y="8262180"/>
            <a:ext cx="21971000" cy="934780"/>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7" name="Google Shape;57;p12"/>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ita">
  <p:cSld name="Cita">
    <p:spTree>
      <p:nvGrpSpPr>
        <p:cNvPr id="1" name="Shape 58"/>
        <p:cNvGrpSpPr/>
        <p:nvPr/>
      </p:nvGrpSpPr>
      <p:grpSpPr>
        <a:xfrm>
          <a:off x="0" y="0"/>
          <a:ext cx="0" cy="0"/>
          <a:chOff x="0" y="0"/>
          <a:chExt cx="0" cy="0"/>
        </a:xfrm>
      </p:grpSpPr>
      <p:sp>
        <p:nvSpPr>
          <p:cNvPr id="59" name="Google Shape;59;p13"/>
          <p:cNvSpPr txBox="1">
            <a:spLocks noGrp="1"/>
          </p:cNvSpPr>
          <p:nvPr>
            <p:ph type="body" idx="1"/>
          </p:nvPr>
        </p:nvSpPr>
        <p:spPr>
          <a:xfrm>
            <a:off x="2430025" y="10675453"/>
            <a:ext cx="20200052"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0" name="Google Shape;60;p13"/>
          <p:cNvSpPr txBox="1">
            <a:spLocks noGrp="1"/>
          </p:cNvSpPr>
          <p:nvPr>
            <p:ph type="body" idx="2"/>
          </p:nvPr>
        </p:nvSpPr>
        <p:spPr>
          <a:xfrm>
            <a:off x="1753923" y="4939860"/>
            <a:ext cx="20876154" cy="3836280"/>
          </a:xfrm>
          <a:prstGeom prst="rect">
            <a:avLst/>
          </a:prstGeom>
          <a:noFill/>
          <a:ln>
            <a:noFill/>
          </a:ln>
        </p:spPr>
        <p:txBody>
          <a:bodyPr spcFirstLastPara="1" wrap="square" lIns="50800" tIns="50800" rIns="50800" bIns="50800" anchor="t" anchorCtr="0">
            <a:normAutofit/>
          </a:bodyPr>
          <a:lstStyle>
            <a:lvl1pPr marL="457200" lvl="0"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1pPr>
            <a:lvl2pPr marL="914400" lvl="1"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2pPr>
            <a:lvl3pPr marL="1371600" lvl="2"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3pPr>
            <a:lvl4pPr marL="1828800" lvl="3"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4pPr>
            <a:lvl5pPr marL="2286000" lvl="4"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1" name="Google Shape;61;p13"/>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 fotos">
  <p:cSld name="3 fotos">
    <p:spTree>
      <p:nvGrpSpPr>
        <p:cNvPr id="1" name="Shape 62"/>
        <p:cNvGrpSpPr/>
        <p:nvPr/>
      </p:nvGrpSpPr>
      <p:grpSpPr>
        <a:xfrm>
          <a:off x="0" y="0"/>
          <a:ext cx="0" cy="0"/>
          <a:chOff x="0" y="0"/>
          <a:chExt cx="0" cy="0"/>
        </a:xfrm>
      </p:grpSpPr>
      <p:sp>
        <p:nvSpPr>
          <p:cNvPr id="63" name="Google Shape;63;p14"/>
          <p:cNvSpPr>
            <a:spLocks noGrp="1"/>
          </p:cNvSpPr>
          <p:nvPr>
            <p:ph type="pic" idx="2"/>
          </p:nvPr>
        </p:nvSpPr>
        <p:spPr>
          <a:xfrm>
            <a:off x="15760700" y="1016000"/>
            <a:ext cx="7439099" cy="5949678"/>
          </a:xfrm>
          <a:prstGeom prst="rect">
            <a:avLst/>
          </a:prstGeom>
          <a:noFill/>
          <a:ln>
            <a:noFill/>
          </a:ln>
        </p:spPr>
      </p:sp>
      <p:sp>
        <p:nvSpPr>
          <p:cNvPr id="64" name="Google Shape;64;p14"/>
          <p:cNvSpPr>
            <a:spLocks noGrp="1"/>
          </p:cNvSpPr>
          <p:nvPr>
            <p:ph type="pic" idx="3"/>
          </p:nvPr>
        </p:nvSpPr>
        <p:spPr>
          <a:xfrm>
            <a:off x="13500100" y="3978275"/>
            <a:ext cx="10439400" cy="12150181"/>
          </a:xfrm>
          <a:prstGeom prst="rect">
            <a:avLst/>
          </a:prstGeom>
          <a:noFill/>
          <a:ln>
            <a:noFill/>
          </a:ln>
        </p:spPr>
      </p:sp>
      <p:sp>
        <p:nvSpPr>
          <p:cNvPr id="65" name="Google Shape;65;p14"/>
          <p:cNvSpPr>
            <a:spLocks noGrp="1"/>
          </p:cNvSpPr>
          <p:nvPr>
            <p:ph type="pic" idx="4"/>
          </p:nvPr>
        </p:nvSpPr>
        <p:spPr>
          <a:xfrm>
            <a:off x="-139700" y="495300"/>
            <a:ext cx="16611600" cy="12458700"/>
          </a:xfrm>
          <a:prstGeom prst="rect">
            <a:avLst/>
          </a:prstGeom>
          <a:noFill/>
          <a:ln>
            <a:noFill/>
          </a:ln>
        </p:spPr>
      </p:sp>
      <p:sp>
        <p:nvSpPr>
          <p:cNvPr id="66" name="Google Shape;66;p14"/>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oto">
  <p:cSld name="Foto">
    <p:spTree>
      <p:nvGrpSpPr>
        <p:cNvPr id="1" name="Shape 67"/>
        <p:cNvGrpSpPr/>
        <p:nvPr/>
      </p:nvGrpSpPr>
      <p:grpSpPr>
        <a:xfrm>
          <a:off x="0" y="0"/>
          <a:ext cx="0" cy="0"/>
          <a:chOff x="0" y="0"/>
          <a:chExt cx="0" cy="0"/>
        </a:xfrm>
      </p:grpSpPr>
      <p:sp>
        <p:nvSpPr>
          <p:cNvPr id="68" name="Google Shape;68;p15"/>
          <p:cNvSpPr>
            <a:spLocks noGrp="1"/>
          </p:cNvSpPr>
          <p:nvPr>
            <p:ph type="pic" idx="2"/>
          </p:nvPr>
        </p:nvSpPr>
        <p:spPr>
          <a:xfrm>
            <a:off x="-1333500" y="-5524500"/>
            <a:ext cx="27051000" cy="21640800"/>
          </a:xfrm>
          <a:prstGeom prst="rect">
            <a:avLst/>
          </a:prstGeom>
          <a:noFill/>
          <a:ln>
            <a:noFill/>
          </a:ln>
        </p:spPr>
      </p:sp>
      <p:sp>
        <p:nvSpPr>
          <p:cNvPr id="69" name="Google Shape;69;p15"/>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FFFFFF"/>
              </a:buClr>
              <a:buSzPts val="1800"/>
              <a:buFont typeface="Helvetica Neue"/>
              <a:buNone/>
              <a:defRPr>
                <a:solidFill>
                  <a:srgbClr val="FFFFFF"/>
                </a:solidFill>
              </a:defRPr>
            </a:lvl1pPr>
            <a:lvl2pPr marL="0" lvl="1" indent="0" algn="ctr">
              <a:lnSpc>
                <a:spcPct val="100000"/>
              </a:lnSpc>
              <a:spcBef>
                <a:spcPts val="0"/>
              </a:spcBef>
              <a:spcAft>
                <a:spcPts val="0"/>
              </a:spcAft>
              <a:buClr>
                <a:srgbClr val="FFFFFF"/>
              </a:buClr>
              <a:buSzPts val="1800"/>
              <a:buFont typeface="Helvetica Neue"/>
              <a:buNone/>
              <a:defRPr>
                <a:solidFill>
                  <a:srgbClr val="FFFFFF"/>
                </a:solidFill>
              </a:defRPr>
            </a:lvl2pPr>
            <a:lvl3pPr marL="0" lvl="2" indent="0" algn="ctr">
              <a:lnSpc>
                <a:spcPct val="100000"/>
              </a:lnSpc>
              <a:spcBef>
                <a:spcPts val="0"/>
              </a:spcBef>
              <a:spcAft>
                <a:spcPts val="0"/>
              </a:spcAft>
              <a:buClr>
                <a:srgbClr val="FFFFFF"/>
              </a:buClr>
              <a:buSzPts val="1800"/>
              <a:buFont typeface="Helvetica Neue"/>
              <a:buNone/>
              <a:defRPr>
                <a:solidFill>
                  <a:srgbClr val="FFFFFF"/>
                </a:solidFill>
              </a:defRPr>
            </a:lvl3pPr>
            <a:lvl4pPr marL="0" lvl="3" indent="0" algn="ctr">
              <a:lnSpc>
                <a:spcPct val="100000"/>
              </a:lnSpc>
              <a:spcBef>
                <a:spcPts val="0"/>
              </a:spcBef>
              <a:spcAft>
                <a:spcPts val="0"/>
              </a:spcAft>
              <a:buClr>
                <a:srgbClr val="FFFFFF"/>
              </a:buClr>
              <a:buSzPts val="1800"/>
              <a:buFont typeface="Helvetica Neue"/>
              <a:buNone/>
              <a:defRPr>
                <a:solidFill>
                  <a:srgbClr val="FFFFFF"/>
                </a:solidFill>
              </a:defRPr>
            </a:lvl4pPr>
            <a:lvl5pPr marL="0" lvl="4" indent="0" algn="ctr">
              <a:lnSpc>
                <a:spcPct val="100000"/>
              </a:lnSpc>
              <a:spcBef>
                <a:spcPts val="0"/>
              </a:spcBef>
              <a:spcAft>
                <a:spcPts val="0"/>
              </a:spcAft>
              <a:buClr>
                <a:srgbClr val="FFFFFF"/>
              </a:buClr>
              <a:buSzPts val="1800"/>
              <a:buFont typeface="Helvetica Neue"/>
              <a:buNone/>
              <a:defRPr>
                <a:solidFill>
                  <a:srgbClr val="FFFFFF"/>
                </a:solidFill>
              </a:defRPr>
            </a:lvl5pPr>
            <a:lvl6pPr marL="0" lvl="5" indent="0" algn="ctr">
              <a:lnSpc>
                <a:spcPct val="100000"/>
              </a:lnSpc>
              <a:spcBef>
                <a:spcPts val="0"/>
              </a:spcBef>
              <a:spcAft>
                <a:spcPts val="0"/>
              </a:spcAft>
              <a:buClr>
                <a:srgbClr val="FFFFFF"/>
              </a:buClr>
              <a:buSzPts val="1800"/>
              <a:buFont typeface="Helvetica Neue"/>
              <a:buNone/>
              <a:defRPr>
                <a:solidFill>
                  <a:srgbClr val="FFFFFF"/>
                </a:solidFill>
              </a:defRPr>
            </a:lvl6pPr>
            <a:lvl7pPr marL="0" lvl="6" indent="0" algn="ctr">
              <a:lnSpc>
                <a:spcPct val="100000"/>
              </a:lnSpc>
              <a:spcBef>
                <a:spcPts val="0"/>
              </a:spcBef>
              <a:spcAft>
                <a:spcPts val="0"/>
              </a:spcAft>
              <a:buClr>
                <a:srgbClr val="FFFFFF"/>
              </a:buClr>
              <a:buSzPts val="1800"/>
              <a:buFont typeface="Helvetica Neue"/>
              <a:buNone/>
              <a:defRPr>
                <a:solidFill>
                  <a:srgbClr val="FFFFFF"/>
                </a:solidFill>
              </a:defRPr>
            </a:lvl7pPr>
            <a:lvl8pPr marL="0" lvl="7" indent="0" algn="ctr">
              <a:lnSpc>
                <a:spcPct val="100000"/>
              </a:lnSpc>
              <a:spcBef>
                <a:spcPts val="0"/>
              </a:spcBef>
              <a:spcAft>
                <a:spcPts val="0"/>
              </a:spcAft>
              <a:buClr>
                <a:srgbClr val="FFFFFF"/>
              </a:buClr>
              <a:buSzPts val="1800"/>
              <a:buFont typeface="Helvetica Neue"/>
              <a:buNone/>
              <a:defRPr>
                <a:solidFill>
                  <a:srgbClr val="FFFFFF"/>
                </a:solidFill>
              </a:defRPr>
            </a:lvl8pPr>
            <a:lvl9pPr marL="0" lvl="8" indent="0" algn="ctr">
              <a:lnSpc>
                <a:spcPct val="100000"/>
              </a:lnSpc>
              <a:spcBef>
                <a:spcPts val="0"/>
              </a:spcBef>
              <a:spcAft>
                <a:spcPts val="0"/>
              </a:spcAft>
              <a:buClr>
                <a:srgbClr val="FFFFFF"/>
              </a:buClr>
              <a:buSzPts val="1800"/>
              <a:buFont typeface="Helvetica Neue"/>
              <a:buNone/>
              <a:defRPr>
                <a:solidFill>
                  <a:srgbClr val="FFFFFF"/>
                </a:solidFill>
              </a:defRPr>
            </a:lvl9pPr>
          </a:lstStyle>
          <a:p>
            <a:pPr marL="0" lvl="0" indent="0" algn="ctr" rtl="0">
              <a:spcBef>
                <a:spcPts val="0"/>
              </a:spcBef>
              <a:spcAft>
                <a:spcPts val="0"/>
              </a:spcAft>
              <a:buNone/>
            </a:pPr>
            <a:fld id="{00000000-1234-1234-1234-123412341234}" type="slidenum">
              <a:rPr lang="es-ES"/>
              <a:t>‹Nº›</a:t>
            </a:fld>
            <a:endParaRPr sz="1800" b="0" i="0" u="none" strike="noStrike" cap="none">
              <a:latin typeface="Helvetica Neue"/>
              <a:ea typeface="Helvetica Neue"/>
              <a:cs typeface="Helvetica Neue"/>
              <a:sym typeface="Helvetica Neue"/>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En blanco">
  <p:cSld name="En blanco">
    <p:spTree>
      <p:nvGrpSpPr>
        <p:cNvPr id="1" name="Shape 70"/>
        <p:cNvGrpSpPr/>
        <p:nvPr/>
      </p:nvGrpSpPr>
      <p:grpSpPr>
        <a:xfrm>
          <a:off x="0" y="0"/>
          <a:ext cx="0" cy="0"/>
          <a:chOff x="0" y="0"/>
          <a:chExt cx="0" cy="0"/>
        </a:xfrm>
      </p:grpSpPr>
      <p:sp>
        <p:nvSpPr>
          <p:cNvPr id="71" name="Google Shape;71;p16"/>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viñetas" type="tx">
  <p:cSld name="TITLE_AND_BODY">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1206500" y="1079500"/>
            <a:ext cx="21971000" cy="1433163"/>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16" name="Google Shape;16;p3"/>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7" name="Google Shape;17;p3"/>
          <p:cNvSpPr txBox="1">
            <a:spLocks noGrp="1"/>
          </p:cNvSpPr>
          <p:nvPr>
            <p:ph type="body" idx="2"/>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8" name="Google Shape;18;p3"/>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foto">
  <p:cSld name="Título y foto">
    <p:spTree>
      <p:nvGrpSpPr>
        <p:cNvPr id="1" name="Shape 19"/>
        <p:cNvGrpSpPr/>
        <p:nvPr/>
      </p:nvGrpSpPr>
      <p:grpSpPr>
        <a:xfrm>
          <a:off x="0" y="0"/>
          <a:ext cx="0" cy="0"/>
          <a:chOff x="0" y="0"/>
          <a:chExt cx="0" cy="0"/>
        </a:xfrm>
      </p:grpSpPr>
      <p:sp>
        <p:nvSpPr>
          <p:cNvPr id="20" name="Google Shape;20;p4"/>
          <p:cNvSpPr>
            <a:spLocks noGrp="1"/>
          </p:cNvSpPr>
          <p:nvPr>
            <p:ph type="pic" idx="2"/>
          </p:nvPr>
        </p:nvSpPr>
        <p:spPr>
          <a:xfrm>
            <a:off x="-1155700" y="-1295400"/>
            <a:ext cx="26746200" cy="16018933"/>
          </a:xfrm>
          <a:prstGeom prst="rect">
            <a:avLst/>
          </a:prstGeom>
          <a:noFill/>
          <a:ln>
            <a:noFill/>
          </a:ln>
        </p:spPr>
      </p:sp>
      <p:sp>
        <p:nvSpPr>
          <p:cNvPr id="21" name="Google Shape;21;p4"/>
          <p:cNvSpPr txBox="1">
            <a:spLocks noGrp="1"/>
          </p:cNvSpPr>
          <p:nvPr>
            <p:ph type="title"/>
          </p:nvPr>
        </p:nvSpPr>
        <p:spPr>
          <a:xfrm>
            <a:off x="1206500" y="7124700"/>
            <a:ext cx="21971000" cy="4648200"/>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1600"/>
              <a:buFont typeface="Helvetica Neue"/>
              <a:buNone/>
              <a:defRPr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22" name="Google Shape;22;p4"/>
          <p:cNvSpPr txBox="1">
            <a:spLocks noGrp="1"/>
          </p:cNvSpPr>
          <p:nvPr>
            <p:ph type="body" idx="1"/>
          </p:nvPr>
        </p:nvSpPr>
        <p:spPr>
          <a:xfrm>
            <a:off x="1207690" y="1106137"/>
            <a:ext cx="21968621"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23" name="Google Shape;23;p4"/>
          <p:cNvSpPr txBox="1">
            <a:spLocks noGrp="1"/>
          </p:cNvSpPr>
          <p:nvPr>
            <p:ph type="body" idx="3"/>
          </p:nvPr>
        </p:nvSpPr>
        <p:spPr>
          <a:xfrm>
            <a:off x="1206500" y="11609910"/>
            <a:ext cx="21971000" cy="1116952"/>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228600" algn="l">
              <a:lnSpc>
                <a:spcPct val="100000"/>
              </a:lnSpc>
              <a:spcBef>
                <a:spcPts val="0"/>
              </a:spcBef>
              <a:spcAft>
                <a:spcPts val="0"/>
              </a:spcAft>
              <a:buClr>
                <a:srgbClr val="000000"/>
              </a:buClr>
              <a:buSzPts val="5500"/>
              <a:buFont typeface="Helvetica Neue"/>
              <a:buNone/>
              <a:defRPr sz="5500" b="1"/>
            </a:lvl2pPr>
            <a:lvl3pPr marL="1371600" lvl="2" indent="-228600" algn="l">
              <a:lnSpc>
                <a:spcPct val="100000"/>
              </a:lnSpc>
              <a:spcBef>
                <a:spcPts val="0"/>
              </a:spcBef>
              <a:spcAft>
                <a:spcPts val="0"/>
              </a:spcAft>
              <a:buClr>
                <a:srgbClr val="000000"/>
              </a:buClr>
              <a:buSzPts val="5500"/>
              <a:buFont typeface="Helvetica Neue"/>
              <a:buNone/>
              <a:defRPr sz="5500" b="1"/>
            </a:lvl3pPr>
            <a:lvl4pPr marL="1828800" lvl="3" indent="-228600" algn="l">
              <a:lnSpc>
                <a:spcPct val="100000"/>
              </a:lnSpc>
              <a:spcBef>
                <a:spcPts val="0"/>
              </a:spcBef>
              <a:spcAft>
                <a:spcPts val="0"/>
              </a:spcAft>
              <a:buClr>
                <a:srgbClr val="000000"/>
              </a:buClr>
              <a:buSzPts val="5500"/>
              <a:buFont typeface="Helvetica Neue"/>
              <a:buNone/>
              <a:defRPr sz="5500" b="1"/>
            </a:lvl4pPr>
            <a:lvl5pPr marL="2286000" lvl="4" indent="-228600" algn="l">
              <a:lnSpc>
                <a:spcPct val="100000"/>
              </a:lnSpc>
              <a:spcBef>
                <a:spcPts val="0"/>
              </a:spcBef>
              <a:spcAft>
                <a:spcPts val="0"/>
              </a:spcAft>
              <a:buClr>
                <a:srgbClr val="000000"/>
              </a:buClr>
              <a:buSzPts val="5500"/>
              <a:buFont typeface="Helvetica Neue"/>
              <a:buNone/>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24" name="Google Shape;24;p4"/>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y foto alternativa">
  <p:cSld name="Título y foto alternativa">
    <p:spTree>
      <p:nvGrpSpPr>
        <p:cNvPr id="1" name="Shape 25"/>
        <p:cNvGrpSpPr/>
        <p:nvPr/>
      </p:nvGrpSpPr>
      <p:grpSpPr>
        <a:xfrm>
          <a:off x="0" y="0"/>
          <a:ext cx="0" cy="0"/>
          <a:chOff x="0" y="0"/>
          <a:chExt cx="0" cy="0"/>
        </a:xfrm>
      </p:grpSpPr>
      <p:sp>
        <p:nvSpPr>
          <p:cNvPr id="26" name="Google Shape;26;p5"/>
          <p:cNvSpPr>
            <a:spLocks noGrp="1"/>
          </p:cNvSpPr>
          <p:nvPr>
            <p:ph type="pic" idx="2"/>
          </p:nvPr>
        </p:nvSpPr>
        <p:spPr>
          <a:xfrm>
            <a:off x="10972800" y="-203200"/>
            <a:ext cx="12144837" cy="14135100"/>
          </a:xfrm>
          <a:prstGeom prst="rect">
            <a:avLst/>
          </a:prstGeom>
          <a:noFill/>
          <a:ln>
            <a:noFill/>
          </a:ln>
        </p:spPr>
      </p:sp>
      <p:sp>
        <p:nvSpPr>
          <p:cNvPr id="27" name="Google Shape;27;p5"/>
          <p:cNvSpPr txBox="1">
            <a:spLocks noGrp="1"/>
          </p:cNvSpPr>
          <p:nvPr>
            <p:ph type="title"/>
          </p:nvPr>
        </p:nvSpPr>
        <p:spPr>
          <a:xfrm>
            <a:off x="1206500" y="1270000"/>
            <a:ext cx="9779000" cy="5882273"/>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28" name="Google Shape;28;p5"/>
          <p:cNvSpPr txBox="1">
            <a:spLocks noGrp="1"/>
          </p:cNvSpPr>
          <p:nvPr>
            <p:ph type="body" idx="1"/>
          </p:nvPr>
        </p:nvSpPr>
        <p:spPr>
          <a:xfrm>
            <a:off x="1206500" y="7060576"/>
            <a:ext cx="9779000" cy="5385424"/>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228600" algn="l">
              <a:lnSpc>
                <a:spcPct val="100000"/>
              </a:lnSpc>
              <a:spcBef>
                <a:spcPts val="0"/>
              </a:spcBef>
              <a:spcAft>
                <a:spcPts val="0"/>
              </a:spcAft>
              <a:buClr>
                <a:srgbClr val="000000"/>
              </a:buClr>
              <a:buSzPts val="5500"/>
              <a:buFont typeface="Helvetica Neue"/>
              <a:buNone/>
              <a:defRPr sz="5500" b="1"/>
            </a:lvl2pPr>
            <a:lvl3pPr marL="1371600" lvl="2" indent="-228600" algn="l">
              <a:lnSpc>
                <a:spcPct val="100000"/>
              </a:lnSpc>
              <a:spcBef>
                <a:spcPts val="0"/>
              </a:spcBef>
              <a:spcAft>
                <a:spcPts val="0"/>
              </a:spcAft>
              <a:buClr>
                <a:srgbClr val="000000"/>
              </a:buClr>
              <a:buSzPts val="5500"/>
              <a:buFont typeface="Helvetica Neue"/>
              <a:buNone/>
              <a:defRPr sz="5500" b="1"/>
            </a:lvl3pPr>
            <a:lvl4pPr marL="1828800" lvl="3" indent="-228600" algn="l">
              <a:lnSpc>
                <a:spcPct val="100000"/>
              </a:lnSpc>
              <a:spcBef>
                <a:spcPts val="0"/>
              </a:spcBef>
              <a:spcAft>
                <a:spcPts val="0"/>
              </a:spcAft>
              <a:buClr>
                <a:srgbClr val="000000"/>
              </a:buClr>
              <a:buSzPts val="5500"/>
              <a:buFont typeface="Helvetica Neue"/>
              <a:buNone/>
              <a:defRPr sz="5500" b="1"/>
            </a:lvl4pPr>
            <a:lvl5pPr marL="2286000" lvl="4" indent="-228600" algn="l">
              <a:lnSpc>
                <a:spcPct val="100000"/>
              </a:lnSpc>
              <a:spcBef>
                <a:spcPts val="0"/>
              </a:spcBef>
              <a:spcAft>
                <a:spcPts val="0"/>
              </a:spcAft>
              <a:buClr>
                <a:srgbClr val="000000"/>
              </a:buClr>
              <a:buSzPts val="5500"/>
              <a:buFont typeface="Helvetica Neue"/>
              <a:buNone/>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29" name="Google Shape;29;p5"/>
          <p:cNvSpPr txBox="1">
            <a:spLocks noGrp="1"/>
          </p:cNvSpPr>
          <p:nvPr>
            <p:ph type="sldNum" idx="12"/>
          </p:nvPr>
        </p:nvSpPr>
        <p:spPr>
          <a:xfrm>
            <a:off x="12001499" y="13085233"/>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iñetas">
  <p:cSld name="Viñetas">
    <p:spTree>
      <p:nvGrpSpPr>
        <p:cNvPr id="1" name="Shape 30"/>
        <p:cNvGrpSpPr/>
        <p:nvPr/>
      </p:nvGrpSpPr>
      <p:grpSpPr>
        <a:xfrm>
          <a:off x="0" y="0"/>
          <a:ext cx="0" cy="0"/>
          <a:chOff x="0" y="0"/>
          <a:chExt cx="0" cy="0"/>
        </a:xfrm>
      </p:grpSpPr>
      <p:sp>
        <p:nvSpPr>
          <p:cNvPr id="31" name="Google Shape;31;p6"/>
          <p:cNvSpPr txBox="1">
            <a:spLocks noGrp="1"/>
          </p:cNvSpPr>
          <p:nvPr>
            <p:ph type="body" idx="1"/>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2" name="Google Shape;32;p6"/>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viñetas y foto">
  <p:cSld name="Título, viñetas y foto">
    <p:spTree>
      <p:nvGrpSpPr>
        <p:cNvPr id="1" name="Shape 33"/>
        <p:cNvGrpSpPr/>
        <p:nvPr/>
      </p:nvGrpSpPr>
      <p:grpSpPr>
        <a:xfrm>
          <a:off x="0" y="0"/>
          <a:ext cx="0" cy="0"/>
          <a:chOff x="0" y="0"/>
          <a:chExt cx="0" cy="0"/>
        </a:xfrm>
      </p:grpSpPr>
      <p:sp>
        <p:nvSpPr>
          <p:cNvPr id="34" name="Google Shape;34;p7"/>
          <p:cNvSpPr txBox="1">
            <a:spLocks noGrp="1"/>
          </p:cNvSpPr>
          <p:nvPr>
            <p:ph type="body" idx="1"/>
          </p:nvPr>
        </p:nvSpPr>
        <p:spPr>
          <a:xfrm>
            <a:off x="1206500" y="2372962"/>
            <a:ext cx="9779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5" name="Google Shape;35;p7"/>
          <p:cNvSpPr txBox="1">
            <a:spLocks noGrp="1"/>
          </p:cNvSpPr>
          <p:nvPr>
            <p:ph type="body" idx="2"/>
          </p:nvPr>
        </p:nvSpPr>
        <p:spPr>
          <a:xfrm>
            <a:off x="1206500" y="4248504"/>
            <a:ext cx="9779000" cy="8256630"/>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6" name="Google Shape;36;p7"/>
          <p:cNvSpPr>
            <a:spLocks noGrp="1"/>
          </p:cNvSpPr>
          <p:nvPr>
            <p:ph type="pic" idx="3"/>
          </p:nvPr>
        </p:nvSpPr>
        <p:spPr>
          <a:xfrm>
            <a:off x="12192000" y="-407266"/>
            <a:ext cx="10916874" cy="14555832"/>
          </a:xfrm>
          <a:prstGeom prst="rect">
            <a:avLst/>
          </a:prstGeom>
          <a:noFill/>
          <a:ln>
            <a:noFill/>
          </a:ln>
        </p:spPr>
      </p:sp>
      <p:sp>
        <p:nvSpPr>
          <p:cNvPr id="37" name="Google Shape;37;p7"/>
          <p:cNvSpPr txBox="1">
            <a:spLocks noGrp="1"/>
          </p:cNvSpPr>
          <p:nvPr>
            <p:ph type="title"/>
          </p:nvPr>
        </p:nvSpPr>
        <p:spPr>
          <a:xfrm>
            <a:off x="1206500" y="1079500"/>
            <a:ext cx="9779000" cy="1435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38" name="Google Shape;38;p7"/>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ción">
  <p:cSld name="Sección">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1206496" y="4533900"/>
            <a:ext cx="21971004" cy="4648200"/>
          </a:xfrm>
          <a:prstGeom prst="rect">
            <a:avLst/>
          </a:prstGeom>
          <a:noFill/>
          <a:ln>
            <a:noFill/>
          </a:ln>
        </p:spPr>
        <p:txBody>
          <a:bodyPr spcFirstLastPara="1" wrap="square" lIns="50800" tIns="50800" rIns="50800" bIns="50800" anchor="ctr" anchorCtr="0">
            <a:normAutofit/>
          </a:bodyPr>
          <a:lstStyle>
            <a:lvl1pPr lvl="0" algn="l">
              <a:lnSpc>
                <a:spcPct val="80000"/>
              </a:lnSpc>
              <a:spcBef>
                <a:spcPts val="0"/>
              </a:spcBef>
              <a:spcAft>
                <a:spcPts val="0"/>
              </a:spcAft>
              <a:buClr>
                <a:srgbClr val="000000"/>
              </a:buClr>
              <a:buSzPts val="11600"/>
              <a:buFont typeface="Helvetica Neue"/>
              <a:buNone/>
              <a:defRPr sz="11600" b="0">
                <a:latin typeface="Helvetica Neue"/>
                <a:ea typeface="Helvetica Neue"/>
                <a:cs typeface="Helvetica Neue"/>
                <a:sym typeface="Helvetica Neu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41" name="Google Shape;41;p8"/>
          <p:cNvSpPr txBox="1">
            <a:spLocks noGrp="1"/>
          </p:cNvSpPr>
          <p:nvPr>
            <p:ph type="sldNum" idx="12"/>
          </p:nvPr>
        </p:nvSpPr>
        <p:spPr>
          <a:xfrm>
            <a:off x="12001499" y="13085233"/>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ólo título">
  <p:cSld name="Sólo título">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1206500" y="1079500"/>
            <a:ext cx="21971000" cy="1434949"/>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44" name="Google Shape;44;p9"/>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5" name="Google Shape;45;p9"/>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46"/>
        <p:cNvGrpSpPr/>
        <p:nvPr/>
      </p:nvGrpSpPr>
      <p:grpSpPr>
        <a:xfrm>
          <a:off x="0" y="0"/>
          <a:ext cx="0" cy="0"/>
          <a:chOff x="0" y="0"/>
          <a:chExt cx="0" cy="0"/>
        </a:xfrm>
      </p:grpSpPr>
      <p:sp>
        <p:nvSpPr>
          <p:cNvPr id="47" name="Google Shape;47;p10"/>
          <p:cNvSpPr txBox="1">
            <a:spLocks noGrp="1"/>
          </p:cNvSpPr>
          <p:nvPr>
            <p:ph type="title"/>
          </p:nvPr>
        </p:nvSpPr>
        <p:spPr>
          <a:xfrm>
            <a:off x="1206500" y="1079500"/>
            <a:ext cx="21971000" cy="1435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48" name="Google Shape;48;p10"/>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9" name="Google Shape;49;p10"/>
          <p:cNvSpPr txBox="1">
            <a:spLocks noGrp="1"/>
          </p:cNvSpPr>
          <p:nvPr>
            <p:ph type="body" idx="2"/>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1800"/>
              </a:spcBef>
              <a:spcAft>
                <a:spcPts val="0"/>
              </a:spcAft>
              <a:buClr>
                <a:srgbClr val="000000"/>
              </a:buClr>
              <a:buSzPts val="5500"/>
              <a:buFont typeface="Helvetica Neue"/>
              <a:buNone/>
              <a:defRPr sz="5500"/>
            </a:lvl1pPr>
            <a:lvl2pPr marL="914400" lvl="1" indent="-228600" algn="l">
              <a:lnSpc>
                <a:spcPct val="100000"/>
              </a:lnSpc>
              <a:spcBef>
                <a:spcPts val="1800"/>
              </a:spcBef>
              <a:spcAft>
                <a:spcPts val="0"/>
              </a:spcAft>
              <a:buClr>
                <a:srgbClr val="000000"/>
              </a:buClr>
              <a:buSzPts val="5500"/>
              <a:buFont typeface="Helvetica Neue"/>
              <a:buNone/>
              <a:defRPr sz="5500"/>
            </a:lvl2pPr>
            <a:lvl3pPr marL="1371600" lvl="2" indent="-228600" algn="l">
              <a:lnSpc>
                <a:spcPct val="100000"/>
              </a:lnSpc>
              <a:spcBef>
                <a:spcPts val="1800"/>
              </a:spcBef>
              <a:spcAft>
                <a:spcPts val="0"/>
              </a:spcAft>
              <a:buClr>
                <a:srgbClr val="000000"/>
              </a:buClr>
              <a:buSzPts val="5500"/>
              <a:buFont typeface="Helvetica Neue"/>
              <a:buNone/>
              <a:defRPr sz="5500"/>
            </a:lvl3pPr>
            <a:lvl4pPr marL="1828800" lvl="3" indent="-228600" algn="l">
              <a:lnSpc>
                <a:spcPct val="100000"/>
              </a:lnSpc>
              <a:spcBef>
                <a:spcPts val="1800"/>
              </a:spcBef>
              <a:spcAft>
                <a:spcPts val="0"/>
              </a:spcAft>
              <a:buClr>
                <a:srgbClr val="000000"/>
              </a:buClr>
              <a:buSzPts val="5500"/>
              <a:buFont typeface="Helvetica Neue"/>
              <a:buNone/>
              <a:defRPr sz="5500"/>
            </a:lvl4pPr>
            <a:lvl5pPr marL="2286000" lvl="4" indent="-228600" algn="l">
              <a:lnSpc>
                <a:spcPct val="100000"/>
              </a:lnSpc>
              <a:spcBef>
                <a:spcPts val="1800"/>
              </a:spcBef>
              <a:spcAft>
                <a:spcPts val="0"/>
              </a:spcAft>
              <a:buClr>
                <a:srgbClr val="000000"/>
              </a:buClr>
              <a:buSzPts val="5500"/>
              <a:buFont typeface="Helvetica Neue"/>
              <a:buNone/>
              <a:defRPr sz="5500"/>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0" name="Google Shape;50;p10"/>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06500" y="1079500"/>
            <a:ext cx="21971000" cy="1433163"/>
          </a:xfrm>
          <a:prstGeom prst="rect">
            <a:avLst/>
          </a:prstGeom>
          <a:noFill/>
          <a:ln>
            <a:noFill/>
          </a:ln>
        </p:spPr>
        <p:txBody>
          <a:bodyPr spcFirstLastPara="1" wrap="square" lIns="50800" tIns="50800" rIns="50800" bIns="50800" anchor="t" anchorCtr="0">
            <a:normAutofit/>
          </a:bodyPr>
          <a:lstStyle>
            <a:lvl1pPr marR="0" lvl="0"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1pPr>
            <a:lvl2pPr marR="0" lvl="1"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2pPr>
            <a:lvl3pPr marR="0" lvl="2"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3pPr>
            <a:lvl4pPr marR="0" lvl="3"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4pPr>
            <a:lvl5pPr marR="0" lvl="4"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5pPr>
            <a:lvl6pPr marR="0" lvl="5"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6pPr>
            <a:lvl7pPr marR="0" lvl="6"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7pPr>
            <a:lvl8pPr marR="0" lvl="7"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8pPr>
            <a:lvl9pPr marR="0" lvl="8"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9pPr>
          </a:lstStyle>
          <a:p>
            <a:endParaRPr/>
          </a:p>
        </p:txBody>
      </p:sp>
      <p:sp>
        <p:nvSpPr>
          <p:cNvPr id="7" name="Google Shape;7;p1"/>
          <p:cNvSpPr txBox="1">
            <a:spLocks noGrp="1"/>
          </p:cNvSpPr>
          <p:nvPr>
            <p:ph type="body" idx="1"/>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marR="0" lvl="0"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1pPr>
            <a:lvl2pPr marL="914400" marR="0" lvl="1"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3503"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1"/>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ecretaria.s3.amazonaws.com/wp-content/uploads/2023/06/06200824/Anteproyecto-Constitucion-Politica-Republica-de-Chile.pd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a:off x="1206500" y="656569"/>
            <a:ext cx="21971100" cy="1705500"/>
          </a:xfrm>
          <a:prstGeom prst="rect">
            <a:avLst/>
          </a:prstGeom>
        </p:spPr>
        <p:txBody>
          <a:bodyPr spcFirstLastPara="1" wrap="square" lIns="50800" tIns="50800" rIns="50800" bIns="50800" anchor="b" anchorCtr="0">
            <a:normAutofit/>
          </a:bodyPr>
          <a:lstStyle/>
          <a:p>
            <a:pPr marL="0" lvl="0" indent="0" algn="l" rtl="0">
              <a:spcBef>
                <a:spcPts val="0"/>
              </a:spcBef>
              <a:spcAft>
                <a:spcPts val="0"/>
              </a:spcAft>
              <a:buNone/>
            </a:pPr>
            <a:r>
              <a:rPr lang="es-ES">
                <a:solidFill>
                  <a:srgbClr val="4382C1"/>
                </a:solidFill>
              </a:rPr>
              <a:t>Instructivo</a:t>
            </a:r>
            <a:endParaRPr>
              <a:solidFill>
                <a:srgbClr val="4382C1"/>
              </a:solidFill>
            </a:endParaRPr>
          </a:p>
        </p:txBody>
      </p:sp>
      <p:sp>
        <p:nvSpPr>
          <p:cNvPr id="77" name="Google Shape;77;p17"/>
          <p:cNvSpPr txBox="1">
            <a:spLocks noGrp="1"/>
          </p:cNvSpPr>
          <p:nvPr>
            <p:ph type="body" idx="2"/>
          </p:nvPr>
        </p:nvSpPr>
        <p:spPr>
          <a:xfrm>
            <a:off x="1201350" y="3234595"/>
            <a:ext cx="21971100" cy="10481400"/>
          </a:xfrm>
          <a:prstGeom prst="rect">
            <a:avLst/>
          </a:prstGeom>
        </p:spPr>
        <p:txBody>
          <a:bodyPr spcFirstLastPara="1" wrap="square" lIns="50800" tIns="50800" rIns="50800" bIns="50800" anchor="t" anchorCtr="0">
            <a:noAutofit/>
          </a:bodyPr>
          <a:lstStyle/>
          <a:p>
            <a:pPr marL="0" lvl="0" indent="0" algn="just" rtl="0">
              <a:lnSpc>
                <a:spcPct val="115000"/>
              </a:lnSpc>
              <a:spcBef>
                <a:spcPts val="2000"/>
              </a:spcBef>
              <a:spcAft>
                <a:spcPts val="0"/>
              </a:spcAft>
              <a:buNone/>
            </a:pPr>
            <a:r>
              <a:rPr lang="es-ES" sz="3600">
                <a:solidFill>
                  <a:schemeClr val="lt1"/>
                </a:solidFill>
                <a:highlight>
                  <a:srgbClr val="4382C1"/>
                </a:highlight>
              </a:rPr>
              <a:t>Para usar esta plantilla y editarla puedes decargarla en la opción Archivo &gt; Descargar.</a:t>
            </a:r>
            <a:endParaRPr sz="3600">
              <a:solidFill>
                <a:schemeClr val="lt1"/>
              </a:solidFill>
              <a:highlight>
                <a:srgbClr val="4382C1"/>
              </a:highlight>
            </a:endParaRPr>
          </a:p>
          <a:p>
            <a:pPr marL="457200" lvl="0" indent="-457200" algn="just" rtl="0">
              <a:lnSpc>
                <a:spcPct val="115000"/>
              </a:lnSpc>
              <a:spcBef>
                <a:spcPts val="2000"/>
              </a:spcBef>
              <a:spcAft>
                <a:spcPts val="0"/>
              </a:spcAft>
              <a:buSzPts val="3600"/>
              <a:buAutoNum type="arabicPeriod"/>
            </a:pPr>
            <a:r>
              <a:rPr lang="es-ES" sz="3600"/>
              <a:t>Comienza por definir tu postura: </a:t>
            </a:r>
            <a:r>
              <a:rPr lang="es-ES" sz="3600" b="0"/>
              <a:t>Antes de comenzar a crear tu presentación, dedica tiempo a pensar en cuál es tu postura en relación al </a:t>
            </a:r>
            <a:r>
              <a:rPr lang="es-ES" sz="3600" b="0" u="sng">
                <a:solidFill>
                  <a:schemeClr val="hlink"/>
                </a:solidFill>
                <a:hlinkClick r:id="rId3"/>
              </a:rPr>
              <a:t>anteproyecto </a:t>
            </a:r>
            <a:r>
              <a:rPr lang="es-ES" sz="3600" b="0"/>
              <a:t>de la constitución. ¿Estás a favor o en contra? ¿Cuáles son los problemas que te preocupan? ¿Qué ideas tienes para solucionarlos?</a:t>
            </a:r>
            <a:endParaRPr sz="3600" b="0"/>
          </a:p>
          <a:p>
            <a:pPr marL="457200" lvl="0" indent="-457200" algn="just" rtl="0">
              <a:lnSpc>
                <a:spcPct val="115000"/>
              </a:lnSpc>
              <a:spcBef>
                <a:spcPts val="2000"/>
              </a:spcBef>
              <a:spcAft>
                <a:spcPts val="0"/>
              </a:spcAft>
              <a:buSzPts val="3600"/>
              <a:buAutoNum type="arabicPeriod"/>
            </a:pPr>
            <a:r>
              <a:rPr lang="es-ES" sz="3600"/>
              <a:t>Define el tema principal de tu presentación:</a:t>
            </a:r>
            <a:r>
              <a:rPr lang="es-ES" sz="3600" b="0"/>
              <a:t> Una vez que hayas definido tu postura, elige un tema principal que sea relevante para el anteproyecto de la constitución y que te permita transmitir claramente tu mensaje.</a:t>
            </a:r>
            <a:endParaRPr sz="3600" b="0"/>
          </a:p>
          <a:p>
            <a:pPr marL="457200" lvl="0" indent="-457200" algn="just" rtl="0">
              <a:lnSpc>
                <a:spcPct val="115000"/>
              </a:lnSpc>
              <a:spcBef>
                <a:spcPts val="2000"/>
              </a:spcBef>
              <a:spcAft>
                <a:spcPts val="0"/>
              </a:spcAft>
              <a:buSzPts val="3600"/>
              <a:buAutoNum type="arabicPeriod"/>
            </a:pPr>
            <a:r>
              <a:rPr lang="es-ES" sz="3600"/>
              <a:t>Estructura tu presentación: </a:t>
            </a:r>
            <a:r>
              <a:rPr lang="es-ES" sz="3600" b="0"/>
              <a:t>Utiliza este template de PowerPoint para estructurar tu presentación.</a:t>
            </a:r>
            <a:endParaRPr sz="3600" b="0"/>
          </a:p>
          <a:p>
            <a:pPr marL="457200" lvl="0" indent="-457200" algn="just" rtl="0">
              <a:lnSpc>
                <a:spcPct val="115000"/>
              </a:lnSpc>
              <a:spcBef>
                <a:spcPts val="2000"/>
              </a:spcBef>
              <a:spcAft>
                <a:spcPts val="0"/>
              </a:spcAft>
              <a:buSzPts val="3600"/>
              <a:buAutoNum type="arabicPeriod"/>
            </a:pPr>
            <a:r>
              <a:rPr lang="es-ES" sz="3600"/>
              <a:t>Practica tu presentación:</a:t>
            </a:r>
            <a:r>
              <a:rPr lang="es-ES" sz="3600" b="0"/>
              <a:t> Una vez que hayas creado tu presentación, practica hablando en voz alta para asegurarte de que puedes presentarla de manera clara y efectiva. </a:t>
            </a:r>
            <a:endParaRPr sz="3600" b="0"/>
          </a:p>
          <a:p>
            <a:pPr marL="457200" lvl="0" indent="-457200" algn="just" rtl="0">
              <a:lnSpc>
                <a:spcPct val="115000"/>
              </a:lnSpc>
              <a:spcBef>
                <a:spcPts val="2000"/>
              </a:spcBef>
              <a:spcAft>
                <a:spcPts val="2000"/>
              </a:spcAft>
              <a:buSzPts val="3600"/>
              <a:buAutoNum type="arabicPeriod"/>
            </a:pPr>
            <a:r>
              <a:rPr lang="es-ES" sz="3600"/>
              <a:t>Envía tu presentación:</a:t>
            </a:r>
            <a:r>
              <a:rPr lang="es-ES" sz="3600" b="0"/>
              <a:t> Una vez que estés satisfecho con tu presentación, puedes adjuntarla en la plataforma de registro de Audiencias. Recuerda traer tu presentación el día de tu audiencia.</a:t>
            </a:r>
            <a:endParaRPr sz="3600" b="0"/>
          </a:p>
        </p:txBody>
      </p:sp>
      <p:pic>
        <p:nvPicPr>
          <p:cNvPr id="78" name="Google Shape;78;p17" descr="Imagen"/>
          <p:cNvPicPr preferRelativeResize="0"/>
          <p:nvPr/>
        </p:nvPicPr>
        <p:blipFill rotWithShape="1">
          <a:blip r:embed="rId4">
            <a:alphaModFix/>
          </a:blip>
          <a:srcRect/>
          <a:stretch/>
        </p:blipFill>
        <p:spPr>
          <a:xfrm>
            <a:off x="19619390" y="11386434"/>
            <a:ext cx="5236847" cy="4614625"/>
          </a:xfrm>
          <a:prstGeom prst="rect">
            <a:avLst/>
          </a:prstGeom>
          <a:noFill/>
          <a:ln>
            <a:noFill/>
          </a:ln>
        </p:spPr>
      </p:pic>
      <p:pic>
        <p:nvPicPr>
          <p:cNvPr id="79" name="Google Shape;79;p17" descr="Imagen"/>
          <p:cNvPicPr preferRelativeResize="0"/>
          <p:nvPr/>
        </p:nvPicPr>
        <p:blipFill rotWithShape="1">
          <a:blip r:embed="rId5">
            <a:alphaModFix/>
          </a:blip>
          <a:srcRect/>
          <a:stretch/>
        </p:blipFill>
        <p:spPr>
          <a:xfrm>
            <a:off x="21124252" y="12677211"/>
            <a:ext cx="2801654" cy="67704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p:nvPr/>
        </p:nvSpPr>
        <p:spPr>
          <a:xfrm>
            <a:off x="-4779" y="972"/>
            <a:ext cx="24393600" cy="13714200"/>
          </a:xfrm>
          <a:prstGeom prst="rect">
            <a:avLst/>
          </a:prstGeom>
          <a:noFill/>
          <a:ln w="266700" cap="flat" cmpd="sng">
            <a:solidFill>
              <a:srgbClr val="4382C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112" name="Google Shape;112;p21"/>
          <p:cNvSpPr txBox="1">
            <a:spLocks noGrp="1"/>
          </p:cNvSpPr>
          <p:nvPr>
            <p:ph type="title"/>
          </p:nvPr>
        </p:nvSpPr>
        <p:spPr>
          <a:xfrm>
            <a:off x="1206499" y="705625"/>
            <a:ext cx="21971100" cy="1428900"/>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4382C1"/>
              </a:buClr>
              <a:buSzPts val="8000"/>
              <a:buFont typeface="Helvetica Neue"/>
              <a:buNone/>
            </a:pPr>
            <a:r>
              <a:rPr lang="es-ES" sz="6000" b="0" i="0" u="none" strike="noStrike" cap="none" dirty="0">
                <a:solidFill>
                  <a:srgbClr val="4382C1"/>
                </a:solidFill>
                <a:latin typeface="Helvetica Neue"/>
                <a:ea typeface="Helvetica Neue"/>
                <a:cs typeface="Helvetica Neue"/>
                <a:sym typeface="Helvetica Neue"/>
              </a:rPr>
              <a:t>Las huelgas se producen principalmente por temas salariales</a:t>
            </a:r>
            <a:endParaRPr sz="6000" b="0" i="0" u="none" strike="noStrike" cap="none" dirty="0">
              <a:solidFill>
                <a:srgbClr val="4382C1"/>
              </a:solidFill>
              <a:latin typeface="Helvetica Neue"/>
              <a:ea typeface="Helvetica Neue"/>
              <a:cs typeface="Helvetica Neue"/>
              <a:sym typeface="Helvetica Neue"/>
            </a:endParaRPr>
          </a:p>
        </p:txBody>
      </p:sp>
      <p:pic>
        <p:nvPicPr>
          <p:cNvPr id="113" name="Google Shape;113;p21" descr="Imagen"/>
          <p:cNvPicPr preferRelativeResize="0"/>
          <p:nvPr/>
        </p:nvPicPr>
        <p:blipFill rotWithShape="1">
          <a:blip r:embed="rId3">
            <a:alphaModFix/>
          </a:blip>
          <a:srcRect/>
          <a:stretch/>
        </p:blipFill>
        <p:spPr>
          <a:xfrm>
            <a:off x="15684679" y="9187019"/>
            <a:ext cx="8423591" cy="4173150"/>
          </a:xfrm>
          <a:prstGeom prst="rect">
            <a:avLst/>
          </a:prstGeom>
          <a:noFill/>
          <a:ln>
            <a:noFill/>
          </a:ln>
        </p:spPr>
      </p:pic>
      <p:pic>
        <p:nvPicPr>
          <p:cNvPr id="114" name="Google Shape;114;p21" descr="Imagen"/>
          <p:cNvPicPr preferRelativeResize="0"/>
          <p:nvPr/>
        </p:nvPicPr>
        <p:blipFill rotWithShape="1">
          <a:blip r:embed="rId4">
            <a:alphaModFix/>
          </a:blip>
          <a:srcRect/>
          <a:stretch/>
        </p:blipFill>
        <p:spPr>
          <a:xfrm>
            <a:off x="20313818" y="11514779"/>
            <a:ext cx="4802265" cy="4773537"/>
          </a:xfrm>
          <a:prstGeom prst="rect">
            <a:avLst/>
          </a:prstGeom>
          <a:noFill/>
          <a:ln>
            <a:noFill/>
          </a:ln>
        </p:spPr>
      </p:pic>
      <p:pic>
        <p:nvPicPr>
          <p:cNvPr id="3" name="Imagen 2" descr="Gráfico, Gráfico de barras&#10;&#10;Descripción generada automáticamente">
            <a:extLst>
              <a:ext uri="{FF2B5EF4-FFF2-40B4-BE49-F238E27FC236}">
                <a16:creationId xmlns:a16="http://schemas.microsoft.com/office/drawing/2014/main" id="{77DBFF98-D49D-E790-60EB-81DAE23E3C77}"/>
              </a:ext>
            </a:extLst>
          </p:cNvPr>
          <p:cNvPicPr>
            <a:picLocks noChangeAspect="1"/>
          </p:cNvPicPr>
          <p:nvPr/>
        </p:nvPicPr>
        <p:blipFill>
          <a:blip r:embed="rId5"/>
          <a:stretch>
            <a:fillRect/>
          </a:stretch>
        </p:blipFill>
        <p:spPr>
          <a:xfrm>
            <a:off x="1206401" y="1703746"/>
            <a:ext cx="17896195" cy="11930797"/>
          </a:xfrm>
          <a:prstGeom prst="rect">
            <a:avLst/>
          </a:prstGeom>
        </p:spPr>
      </p:pic>
    </p:spTree>
    <p:extLst>
      <p:ext uri="{BB962C8B-B14F-4D97-AF65-F5344CB8AC3E}">
        <p14:creationId xmlns:p14="http://schemas.microsoft.com/office/powerpoint/2010/main" val="3906085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p:nvPr/>
        </p:nvSpPr>
        <p:spPr>
          <a:xfrm>
            <a:off x="-4779" y="972"/>
            <a:ext cx="24393600" cy="13714200"/>
          </a:xfrm>
          <a:prstGeom prst="rect">
            <a:avLst/>
          </a:prstGeom>
          <a:noFill/>
          <a:ln w="266700" cap="flat" cmpd="sng">
            <a:solidFill>
              <a:srgbClr val="4382C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112" name="Google Shape;112;p21"/>
          <p:cNvSpPr txBox="1">
            <a:spLocks noGrp="1"/>
          </p:cNvSpPr>
          <p:nvPr>
            <p:ph type="title"/>
          </p:nvPr>
        </p:nvSpPr>
        <p:spPr>
          <a:xfrm>
            <a:off x="1206499" y="705625"/>
            <a:ext cx="21971100" cy="1428900"/>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4382C1"/>
              </a:buClr>
              <a:buSzPts val="8000"/>
              <a:buFont typeface="Helvetica Neue"/>
              <a:buNone/>
            </a:pPr>
            <a:r>
              <a:rPr lang="es-ES" sz="8000" b="0" i="0" u="none" strike="noStrike" cap="none" dirty="0">
                <a:solidFill>
                  <a:srgbClr val="4382C1"/>
                </a:solidFill>
                <a:latin typeface="Helvetica Neue"/>
                <a:ea typeface="Helvetica Neue"/>
                <a:cs typeface="Helvetica Neue"/>
                <a:sym typeface="Helvetica Neue"/>
              </a:rPr>
              <a:t>Las huelgas no son violentas</a:t>
            </a:r>
            <a:endParaRPr sz="8000" b="0" i="0" u="none" strike="noStrike" cap="none" dirty="0">
              <a:solidFill>
                <a:srgbClr val="4382C1"/>
              </a:solidFill>
              <a:latin typeface="Helvetica Neue"/>
              <a:ea typeface="Helvetica Neue"/>
              <a:cs typeface="Helvetica Neue"/>
              <a:sym typeface="Helvetica Neue"/>
            </a:endParaRPr>
          </a:p>
        </p:txBody>
      </p:sp>
      <p:pic>
        <p:nvPicPr>
          <p:cNvPr id="113" name="Google Shape;113;p21" descr="Imagen"/>
          <p:cNvPicPr preferRelativeResize="0"/>
          <p:nvPr/>
        </p:nvPicPr>
        <p:blipFill rotWithShape="1">
          <a:blip r:embed="rId3">
            <a:alphaModFix/>
          </a:blip>
          <a:srcRect/>
          <a:stretch/>
        </p:blipFill>
        <p:spPr>
          <a:xfrm>
            <a:off x="15684679" y="9187019"/>
            <a:ext cx="8423591" cy="4173150"/>
          </a:xfrm>
          <a:prstGeom prst="rect">
            <a:avLst/>
          </a:prstGeom>
          <a:noFill/>
          <a:ln>
            <a:noFill/>
          </a:ln>
        </p:spPr>
      </p:pic>
      <p:pic>
        <p:nvPicPr>
          <p:cNvPr id="114" name="Google Shape;114;p21" descr="Imagen"/>
          <p:cNvPicPr preferRelativeResize="0"/>
          <p:nvPr/>
        </p:nvPicPr>
        <p:blipFill rotWithShape="1">
          <a:blip r:embed="rId4">
            <a:alphaModFix/>
          </a:blip>
          <a:srcRect/>
          <a:stretch/>
        </p:blipFill>
        <p:spPr>
          <a:xfrm>
            <a:off x="20313818" y="11514779"/>
            <a:ext cx="4802265" cy="4773537"/>
          </a:xfrm>
          <a:prstGeom prst="rect">
            <a:avLst/>
          </a:prstGeom>
          <a:noFill/>
          <a:ln>
            <a:noFill/>
          </a:ln>
        </p:spPr>
      </p:pic>
      <p:pic>
        <p:nvPicPr>
          <p:cNvPr id="8" name="Imagen 7" descr="Gráfico, Gráfico de barras&#10;&#10;Descripción generada automáticamente">
            <a:extLst>
              <a:ext uri="{FF2B5EF4-FFF2-40B4-BE49-F238E27FC236}">
                <a16:creationId xmlns:a16="http://schemas.microsoft.com/office/drawing/2014/main" id="{4D796A67-FF3E-F622-17AB-BCAE2292E0EC}"/>
              </a:ext>
            </a:extLst>
          </p:cNvPr>
          <p:cNvPicPr>
            <a:picLocks noChangeAspect="1"/>
          </p:cNvPicPr>
          <p:nvPr/>
        </p:nvPicPr>
        <p:blipFill>
          <a:blip r:embed="rId5"/>
          <a:stretch>
            <a:fillRect/>
          </a:stretch>
        </p:blipFill>
        <p:spPr>
          <a:xfrm>
            <a:off x="2056643" y="1996201"/>
            <a:ext cx="17045953" cy="11363968"/>
          </a:xfrm>
          <a:prstGeom prst="rect">
            <a:avLst/>
          </a:prstGeom>
        </p:spPr>
      </p:pic>
    </p:spTree>
    <p:extLst>
      <p:ext uri="{BB962C8B-B14F-4D97-AF65-F5344CB8AC3E}">
        <p14:creationId xmlns:p14="http://schemas.microsoft.com/office/powerpoint/2010/main" val="2205341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4"/>
          <p:cNvSpPr/>
          <p:nvPr/>
        </p:nvSpPr>
        <p:spPr>
          <a:xfrm>
            <a:off x="-4779" y="972"/>
            <a:ext cx="24393600" cy="13714200"/>
          </a:xfrm>
          <a:prstGeom prst="rect">
            <a:avLst/>
          </a:prstGeom>
          <a:noFill/>
          <a:ln w="266700" cap="flat" cmpd="sng">
            <a:solidFill>
              <a:srgbClr val="4382C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139" name="Google Shape;139;p24"/>
          <p:cNvSpPr txBox="1">
            <a:spLocks noGrp="1"/>
          </p:cNvSpPr>
          <p:nvPr>
            <p:ph type="title"/>
          </p:nvPr>
        </p:nvSpPr>
        <p:spPr>
          <a:xfrm>
            <a:off x="1206400" y="1951414"/>
            <a:ext cx="21971100" cy="1428900"/>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4382C1"/>
              </a:buClr>
              <a:buSzPts val="8000"/>
              <a:buFont typeface="Helvetica Neue"/>
              <a:buNone/>
            </a:pPr>
            <a:r>
              <a:rPr lang="es-ES" sz="8000" b="0" dirty="0">
                <a:solidFill>
                  <a:srgbClr val="4382C1"/>
                </a:solidFill>
              </a:rPr>
              <a:t>CONCLUSIÓN</a:t>
            </a:r>
            <a:endParaRPr sz="8000" b="0" i="0" u="none" strike="noStrike" cap="none" dirty="0">
              <a:solidFill>
                <a:srgbClr val="4382C1"/>
              </a:solidFill>
              <a:latin typeface="Helvetica Neue"/>
              <a:ea typeface="Helvetica Neue"/>
              <a:cs typeface="Helvetica Neue"/>
              <a:sym typeface="Helvetica Neue"/>
            </a:endParaRPr>
          </a:p>
        </p:txBody>
      </p:sp>
      <p:pic>
        <p:nvPicPr>
          <p:cNvPr id="140" name="Google Shape;140;p24" descr="Imagen"/>
          <p:cNvPicPr preferRelativeResize="0"/>
          <p:nvPr/>
        </p:nvPicPr>
        <p:blipFill rotWithShape="1">
          <a:blip r:embed="rId3">
            <a:alphaModFix/>
          </a:blip>
          <a:srcRect/>
          <a:stretch/>
        </p:blipFill>
        <p:spPr>
          <a:xfrm>
            <a:off x="15684679" y="9187019"/>
            <a:ext cx="8423591" cy="4173150"/>
          </a:xfrm>
          <a:prstGeom prst="rect">
            <a:avLst/>
          </a:prstGeom>
          <a:noFill/>
          <a:ln>
            <a:noFill/>
          </a:ln>
        </p:spPr>
      </p:pic>
      <p:pic>
        <p:nvPicPr>
          <p:cNvPr id="141" name="Google Shape;141;p24" descr="Imagen"/>
          <p:cNvPicPr preferRelativeResize="0"/>
          <p:nvPr/>
        </p:nvPicPr>
        <p:blipFill rotWithShape="1">
          <a:blip r:embed="rId4">
            <a:alphaModFix/>
          </a:blip>
          <a:srcRect/>
          <a:stretch/>
        </p:blipFill>
        <p:spPr>
          <a:xfrm>
            <a:off x="20313818" y="11514779"/>
            <a:ext cx="4802265" cy="4773537"/>
          </a:xfrm>
          <a:prstGeom prst="rect">
            <a:avLst/>
          </a:prstGeom>
          <a:noFill/>
          <a:ln>
            <a:noFill/>
          </a:ln>
        </p:spPr>
      </p:pic>
      <p:sp>
        <p:nvSpPr>
          <p:cNvPr id="142" name="Google Shape;142;p24"/>
          <p:cNvSpPr txBox="1">
            <a:spLocks noGrp="1"/>
          </p:cNvSpPr>
          <p:nvPr>
            <p:ph type="body" idx="2"/>
          </p:nvPr>
        </p:nvSpPr>
        <p:spPr>
          <a:xfrm>
            <a:off x="2113300" y="2943184"/>
            <a:ext cx="20157300" cy="8571595"/>
          </a:xfrm>
          <a:prstGeom prst="rect">
            <a:avLst/>
          </a:prstGeom>
          <a:noFill/>
          <a:ln>
            <a:noFill/>
          </a:ln>
        </p:spPr>
        <p:txBody>
          <a:bodyPr spcFirstLastPara="1" wrap="square" lIns="50800" tIns="50800" rIns="50800" bIns="50800" anchor="t" anchorCtr="0">
            <a:noAutofit/>
          </a:bodyPr>
          <a:lstStyle/>
          <a:p>
            <a:pPr marL="571500" indent="-571500" algn="just">
              <a:lnSpc>
                <a:spcPct val="107000"/>
              </a:lnSpc>
              <a:buFont typeface="Wingdings" panose="05000000000000000000" pitchFamily="2" charset="2"/>
              <a:buChar char="§"/>
            </a:pPr>
            <a:r>
              <a:rPr lang="es-ES" sz="4000" dirty="0">
                <a:effectLst/>
                <a:latin typeface="Calibri" panose="020F0502020204030204" pitchFamily="34" charset="0"/>
                <a:ea typeface="Calibri" panose="020F0502020204030204" pitchFamily="34" charset="0"/>
                <a:cs typeface="Times New Roman" panose="02020603050405020304" pitchFamily="18" charset="0"/>
              </a:rPr>
              <a:t>La huelga es un derecho fundamental, el cual ha sido ratificado por Chile a través de la firma del convenio 151 de la OIT. A pesar de ello, su ejercicio está fuertemente restringido.</a:t>
            </a:r>
            <a:endParaRPr lang="es-CL" sz="40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07000"/>
              </a:lnSpc>
              <a:buFont typeface="Wingdings" panose="05000000000000000000" pitchFamily="2" charset="2"/>
              <a:buChar char="§"/>
            </a:pPr>
            <a:r>
              <a:rPr lang="es-ES" sz="4000" dirty="0">
                <a:effectLst/>
                <a:latin typeface="Calibri" panose="020F0502020204030204" pitchFamily="34" charset="0"/>
                <a:ea typeface="Calibri" panose="020F0502020204030204" pitchFamily="34" charset="0"/>
                <a:cs typeface="Times New Roman" panose="02020603050405020304" pitchFamily="18" charset="0"/>
              </a:rPr>
              <a:t>La restricción del derecho a la huelga no significa una menor conflictividad, sino un desborde institucional de fenómeno. En otras palabras, delimitar su ejercicio genera que muchas paralizaciones queden al margen de la regulación.</a:t>
            </a:r>
            <a:endParaRPr lang="es-CL" sz="40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07000"/>
              </a:lnSpc>
              <a:buFont typeface="Wingdings" panose="05000000000000000000" pitchFamily="2" charset="2"/>
              <a:buChar char="§"/>
            </a:pPr>
            <a:r>
              <a:rPr lang="es-ES" sz="4000" dirty="0">
                <a:effectLst/>
                <a:latin typeface="Calibri" panose="020F0502020204030204" pitchFamily="34" charset="0"/>
                <a:ea typeface="Calibri" panose="020F0502020204030204" pitchFamily="34" charset="0"/>
                <a:cs typeface="Times New Roman" panose="02020603050405020304" pitchFamily="18" charset="0"/>
              </a:rPr>
              <a:t>Además, la limitación de las huelgas significa un mayor costo económico para el país.</a:t>
            </a:r>
            <a:endParaRPr lang="es-CL" sz="40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07000"/>
              </a:lnSpc>
              <a:spcAft>
                <a:spcPts val="800"/>
              </a:spcAft>
              <a:buFont typeface="Wingdings" panose="05000000000000000000" pitchFamily="2" charset="2"/>
              <a:buChar char="§"/>
            </a:pPr>
            <a:r>
              <a:rPr lang="es-ES" sz="4000" dirty="0">
                <a:effectLst/>
                <a:latin typeface="Calibri" panose="020F0502020204030204" pitchFamily="34" charset="0"/>
                <a:ea typeface="Calibri" panose="020F0502020204030204" pitchFamily="34" charset="0"/>
                <a:cs typeface="Times New Roman" panose="02020603050405020304" pitchFamily="18" charset="0"/>
              </a:rPr>
              <a:t>En síntesis, La huelga es la herramienta por antonomasia que poseen los trabajadores para reivindicar sus demandas. Es necesario fortalecer su ejercicio más que limitarlo para que existan organizaciones de trabajadores fuertes, lo que es una condición necesaria para un Diálogo Social fructífero.</a:t>
            </a:r>
            <a:endParaRPr lang="es-CL"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5"/>
          <p:cNvSpPr txBox="1">
            <a:spLocks noGrp="1"/>
          </p:cNvSpPr>
          <p:nvPr>
            <p:ph type="ctrTitle" idx="4294967295"/>
          </p:nvPr>
        </p:nvSpPr>
        <p:spPr>
          <a:xfrm>
            <a:off x="4459949" y="1734402"/>
            <a:ext cx="18770146" cy="3710988"/>
          </a:xfrm>
          <a:prstGeom prst="rect">
            <a:avLst/>
          </a:prstGeom>
          <a:noFill/>
          <a:ln>
            <a:noFill/>
          </a:ln>
        </p:spPr>
        <p:txBody>
          <a:bodyPr spcFirstLastPara="1" wrap="square" lIns="50800" tIns="50800" rIns="50800" bIns="50800" anchor="b" anchorCtr="0">
            <a:normAutofit/>
          </a:bodyPr>
          <a:lstStyle/>
          <a:p>
            <a:pPr marL="0" marR="0" lvl="0" indent="0" algn="r" rtl="0">
              <a:lnSpc>
                <a:spcPct val="90000"/>
              </a:lnSpc>
              <a:spcBef>
                <a:spcPts val="0"/>
              </a:spcBef>
              <a:spcAft>
                <a:spcPts val="0"/>
              </a:spcAft>
              <a:buClr>
                <a:srgbClr val="4382C1"/>
              </a:buClr>
              <a:buSzPts val="17800"/>
              <a:buFont typeface="Helvetica Neue"/>
              <a:buNone/>
            </a:pPr>
            <a:r>
              <a:rPr lang="es-ES" sz="17800" b="1" i="0" u="none" strike="noStrike" cap="none">
                <a:solidFill>
                  <a:srgbClr val="4382C1"/>
                </a:solidFill>
                <a:latin typeface="Helvetica Neue"/>
                <a:ea typeface="Helvetica Neue"/>
                <a:cs typeface="Helvetica Neue"/>
                <a:sym typeface="Helvetica Neue"/>
              </a:rPr>
              <a:t>¡Gracias!</a:t>
            </a:r>
            <a:endParaRPr/>
          </a:p>
        </p:txBody>
      </p:sp>
      <p:pic>
        <p:nvPicPr>
          <p:cNvPr id="148" name="Google Shape;148;p25" descr="Imagen"/>
          <p:cNvPicPr preferRelativeResize="0"/>
          <p:nvPr/>
        </p:nvPicPr>
        <p:blipFill rotWithShape="1">
          <a:blip r:embed="rId3">
            <a:alphaModFix/>
          </a:blip>
          <a:srcRect/>
          <a:stretch/>
        </p:blipFill>
        <p:spPr>
          <a:xfrm>
            <a:off x="1298294" y="575495"/>
            <a:ext cx="2907564" cy="13625007"/>
          </a:xfrm>
          <a:prstGeom prst="rect">
            <a:avLst/>
          </a:prstGeom>
          <a:noFill/>
          <a:ln>
            <a:noFill/>
          </a:ln>
        </p:spPr>
      </p:pic>
      <p:pic>
        <p:nvPicPr>
          <p:cNvPr id="149" name="Google Shape;149;p25" descr="Imagen"/>
          <p:cNvPicPr preferRelativeResize="0"/>
          <p:nvPr/>
        </p:nvPicPr>
        <p:blipFill rotWithShape="1">
          <a:blip r:embed="rId4">
            <a:alphaModFix/>
          </a:blip>
          <a:srcRect/>
          <a:stretch/>
        </p:blipFill>
        <p:spPr>
          <a:xfrm>
            <a:off x="19619390" y="11056235"/>
            <a:ext cx="5236847" cy="4614623"/>
          </a:xfrm>
          <a:prstGeom prst="rect">
            <a:avLst/>
          </a:prstGeom>
          <a:noFill/>
          <a:ln>
            <a:noFill/>
          </a:ln>
        </p:spPr>
      </p:pic>
      <p:pic>
        <p:nvPicPr>
          <p:cNvPr id="150" name="Google Shape;150;p25" descr="Imagen"/>
          <p:cNvPicPr preferRelativeResize="0"/>
          <p:nvPr/>
        </p:nvPicPr>
        <p:blipFill rotWithShape="1">
          <a:blip r:embed="rId5">
            <a:alphaModFix/>
          </a:blip>
          <a:srcRect/>
          <a:stretch/>
        </p:blipFill>
        <p:spPr>
          <a:xfrm>
            <a:off x="21124251" y="12347011"/>
            <a:ext cx="2801655" cy="677045"/>
          </a:xfrm>
          <a:prstGeom prst="rect">
            <a:avLst/>
          </a:prstGeom>
          <a:noFill/>
          <a:ln>
            <a:noFill/>
          </a:ln>
        </p:spPr>
      </p:pic>
      <p:pic>
        <p:nvPicPr>
          <p:cNvPr id="151" name="Google Shape;151;p25" descr="Imagen"/>
          <p:cNvPicPr preferRelativeResize="0"/>
          <p:nvPr/>
        </p:nvPicPr>
        <p:blipFill rotWithShape="1">
          <a:blip r:embed="rId6">
            <a:alphaModFix/>
          </a:blip>
          <a:srcRect/>
          <a:stretch/>
        </p:blipFill>
        <p:spPr>
          <a:xfrm>
            <a:off x="3524919" y="6061239"/>
            <a:ext cx="5164739" cy="19615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ctrTitle" idx="4294967295"/>
          </p:nvPr>
        </p:nvSpPr>
        <p:spPr>
          <a:xfrm>
            <a:off x="4482522" y="4044080"/>
            <a:ext cx="18603184" cy="5627839"/>
          </a:xfrm>
          <a:prstGeom prst="rect">
            <a:avLst/>
          </a:prstGeom>
          <a:noFill/>
          <a:ln>
            <a:noFill/>
          </a:ln>
        </p:spPr>
        <p:txBody>
          <a:bodyPr spcFirstLastPara="1" wrap="square" lIns="50800" tIns="50800" rIns="50800" bIns="50800" anchor="b" anchorCtr="0">
            <a:normAutofit/>
          </a:bodyPr>
          <a:lstStyle/>
          <a:p>
            <a:pPr marL="0" marR="0" lvl="0" indent="0" algn="l" rtl="0">
              <a:lnSpc>
                <a:spcPct val="90000"/>
              </a:lnSpc>
              <a:spcBef>
                <a:spcPts val="0"/>
              </a:spcBef>
              <a:spcAft>
                <a:spcPts val="0"/>
              </a:spcAft>
              <a:buClr>
                <a:srgbClr val="4382C1"/>
              </a:buClr>
              <a:buSzPts val="9600"/>
              <a:buFont typeface="Helvetica Neue"/>
              <a:buNone/>
            </a:pPr>
            <a:r>
              <a:rPr lang="es-MX" sz="7200" b="0" dirty="0">
                <a:solidFill>
                  <a:srgbClr val="4382C1"/>
                </a:solidFill>
              </a:rPr>
              <a:t>La importancia del Derecho a Huelga a la luz de la evidencia</a:t>
            </a:r>
            <a:endParaRPr sz="7200" b="0" dirty="0">
              <a:solidFill>
                <a:srgbClr val="4382C1"/>
              </a:solidFill>
            </a:endParaRPr>
          </a:p>
          <a:p>
            <a:pPr marL="0" marR="0" lvl="0" indent="0" algn="l" rtl="0">
              <a:lnSpc>
                <a:spcPct val="90000"/>
              </a:lnSpc>
              <a:spcBef>
                <a:spcPts val="0"/>
              </a:spcBef>
              <a:spcAft>
                <a:spcPts val="0"/>
              </a:spcAft>
              <a:buClr>
                <a:srgbClr val="4382C1"/>
              </a:buClr>
              <a:buSzPts val="9600"/>
              <a:buFont typeface="Helvetica Neue"/>
              <a:buNone/>
            </a:pPr>
            <a:endParaRPr sz="7200" dirty="0">
              <a:solidFill>
                <a:srgbClr val="4382C1"/>
              </a:solidFill>
            </a:endParaRPr>
          </a:p>
        </p:txBody>
      </p:sp>
      <p:pic>
        <p:nvPicPr>
          <p:cNvPr id="85" name="Google Shape;85;p18" descr="Imagen"/>
          <p:cNvPicPr preferRelativeResize="0"/>
          <p:nvPr/>
        </p:nvPicPr>
        <p:blipFill rotWithShape="1">
          <a:blip r:embed="rId3">
            <a:alphaModFix/>
          </a:blip>
          <a:srcRect/>
          <a:stretch/>
        </p:blipFill>
        <p:spPr>
          <a:xfrm>
            <a:off x="1298294" y="575495"/>
            <a:ext cx="2907564" cy="13625007"/>
          </a:xfrm>
          <a:prstGeom prst="rect">
            <a:avLst/>
          </a:prstGeom>
          <a:noFill/>
          <a:ln>
            <a:noFill/>
          </a:ln>
        </p:spPr>
      </p:pic>
      <p:pic>
        <p:nvPicPr>
          <p:cNvPr id="86" name="Google Shape;86;p18" descr="Imagen"/>
          <p:cNvPicPr preferRelativeResize="0"/>
          <p:nvPr/>
        </p:nvPicPr>
        <p:blipFill rotWithShape="1">
          <a:blip r:embed="rId4">
            <a:alphaModFix/>
          </a:blip>
          <a:srcRect/>
          <a:stretch/>
        </p:blipFill>
        <p:spPr>
          <a:xfrm>
            <a:off x="19619390" y="11386434"/>
            <a:ext cx="5236847" cy="4614624"/>
          </a:xfrm>
          <a:prstGeom prst="rect">
            <a:avLst/>
          </a:prstGeom>
          <a:noFill/>
          <a:ln>
            <a:noFill/>
          </a:ln>
        </p:spPr>
      </p:pic>
      <p:pic>
        <p:nvPicPr>
          <p:cNvPr id="87" name="Google Shape;87;p18" descr="Imagen"/>
          <p:cNvPicPr preferRelativeResize="0"/>
          <p:nvPr/>
        </p:nvPicPr>
        <p:blipFill rotWithShape="1">
          <a:blip r:embed="rId5">
            <a:alphaModFix/>
          </a:blip>
          <a:srcRect/>
          <a:stretch/>
        </p:blipFill>
        <p:spPr>
          <a:xfrm>
            <a:off x="21124252" y="12677211"/>
            <a:ext cx="2801654" cy="677045"/>
          </a:xfrm>
          <a:prstGeom prst="rect">
            <a:avLst/>
          </a:prstGeom>
          <a:noFill/>
          <a:ln>
            <a:noFill/>
          </a:ln>
        </p:spPr>
      </p:pic>
      <p:pic>
        <p:nvPicPr>
          <p:cNvPr id="88" name="Google Shape;88;p18"/>
          <p:cNvPicPr preferRelativeResize="0"/>
          <p:nvPr/>
        </p:nvPicPr>
        <p:blipFill>
          <a:blip r:embed="rId6">
            <a:alphaModFix/>
          </a:blip>
          <a:stretch>
            <a:fillRect/>
          </a:stretch>
        </p:blipFill>
        <p:spPr>
          <a:xfrm>
            <a:off x="18689081" y="383980"/>
            <a:ext cx="5236823" cy="226554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p:nvPr/>
        </p:nvSpPr>
        <p:spPr>
          <a:xfrm>
            <a:off x="-4779" y="972"/>
            <a:ext cx="24393558" cy="13714056"/>
          </a:xfrm>
          <a:prstGeom prst="rect">
            <a:avLst/>
          </a:prstGeom>
          <a:noFill/>
          <a:ln w="266700" cap="flat" cmpd="sng">
            <a:solidFill>
              <a:srgbClr val="4382C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94" name="Google Shape;94;p19"/>
          <p:cNvSpPr txBox="1">
            <a:spLocks noGrp="1"/>
          </p:cNvSpPr>
          <p:nvPr>
            <p:ph type="title"/>
          </p:nvPr>
        </p:nvSpPr>
        <p:spPr>
          <a:xfrm>
            <a:off x="1206500" y="2434623"/>
            <a:ext cx="21971000" cy="1433163"/>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4382C1"/>
              </a:buClr>
              <a:buSzPts val="8000"/>
              <a:buFont typeface="Helvetica Neue"/>
              <a:buNone/>
            </a:pPr>
            <a:r>
              <a:rPr lang="es-ES" sz="8000" b="0">
                <a:solidFill>
                  <a:srgbClr val="4382C1"/>
                </a:solidFill>
              </a:rPr>
              <a:t>INTRODUCCIÓN</a:t>
            </a:r>
            <a:endParaRPr sz="8000" b="0" i="0" u="none" strike="noStrike" cap="none">
              <a:solidFill>
                <a:srgbClr val="4382C1"/>
              </a:solidFill>
              <a:latin typeface="Helvetica Neue"/>
              <a:ea typeface="Helvetica Neue"/>
              <a:cs typeface="Helvetica Neue"/>
              <a:sym typeface="Helvetica Neue"/>
            </a:endParaRPr>
          </a:p>
        </p:txBody>
      </p:sp>
      <p:sp>
        <p:nvSpPr>
          <p:cNvPr id="95" name="Google Shape;95;p19"/>
          <p:cNvSpPr txBox="1">
            <a:spLocks noGrp="1"/>
          </p:cNvSpPr>
          <p:nvPr>
            <p:ph type="body" idx="2"/>
          </p:nvPr>
        </p:nvSpPr>
        <p:spPr>
          <a:xfrm>
            <a:off x="1206500" y="4930854"/>
            <a:ext cx="21971000" cy="5989192"/>
          </a:xfrm>
          <a:prstGeom prst="rect">
            <a:avLst/>
          </a:prstGeom>
          <a:noFill/>
          <a:ln>
            <a:noFill/>
          </a:ln>
        </p:spPr>
        <p:txBody>
          <a:bodyPr spcFirstLastPara="1" wrap="square" lIns="50800" tIns="50800" rIns="50800" bIns="50800" anchor="t" anchorCtr="0">
            <a:normAutofit fontScale="77500" lnSpcReduction="20000"/>
          </a:bodyPr>
          <a:lstStyle/>
          <a:p>
            <a:pPr marL="482600" lvl="0" indent="-474980" algn="just" rtl="0">
              <a:lnSpc>
                <a:spcPct val="100000"/>
              </a:lnSpc>
              <a:spcBef>
                <a:spcPts val="1500"/>
              </a:spcBef>
              <a:spcAft>
                <a:spcPts val="0"/>
              </a:spcAft>
              <a:buClr>
                <a:srgbClr val="4382C1"/>
              </a:buClr>
              <a:buSzPts val="4800"/>
              <a:buFont typeface="Helvetica Neue"/>
              <a:buChar char="•"/>
            </a:pPr>
            <a:r>
              <a:rPr lang="es-ES" b="1" dirty="0"/>
              <a:t>¿Quién eres?</a:t>
            </a:r>
            <a:r>
              <a:rPr lang="es-ES" dirty="0"/>
              <a:t> </a:t>
            </a:r>
            <a:r>
              <a:rPr lang="es-MX" dirty="0"/>
              <a:t>Diego Velásquez Orellana, sociólogo y Doctor(c) en Geografía</a:t>
            </a:r>
            <a:endParaRPr dirty="0"/>
          </a:p>
          <a:p>
            <a:pPr marL="482600" lvl="0" indent="-474980" algn="just" rtl="0">
              <a:lnSpc>
                <a:spcPct val="100000"/>
              </a:lnSpc>
              <a:spcBef>
                <a:spcPts val="1500"/>
              </a:spcBef>
              <a:spcAft>
                <a:spcPts val="0"/>
              </a:spcAft>
              <a:buClr>
                <a:srgbClr val="4382C1"/>
              </a:buClr>
              <a:buSzPts val="4800"/>
              <a:buChar char="•"/>
            </a:pPr>
            <a:r>
              <a:rPr lang="es-ES" b="1" dirty="0"/>
              <a:t>¿Por qué estás participando en una audiencia?</a:t>
            </a:r>
            <a:r>
              <a:rPr lang="es-ES" dirty="0"/>
              <a:t> Para mostrar evidencia que sustente la importancia de consolidar el Derecho a huelga en la nueva constitución, evitando las restricciones de la normativa vigente.</a:t>
            </a:r>
            <a:endParaRPr dirty="0"/>
          </a:p>
          <a:p>
            <a:pPr marL="482600" lvl="0" indent="-474980" algn="just" rtl="0">
              <a:lnSpc>
                <a:spcPct val="100000"/>
              </a:lnSpc>
              <a:spcBef>
                <a:spcPts val="1500"/>
              </a:spcBef>
              <a:spcAft>
                <a:spcPts val="0"/>
              </a:spcAft>
              <a:buClr>
                <a:srgbClr val="4382C1"/>
              </a:buClr>
              <a:buSzPts val="4800"/>
              <a:buChar char="•"/>
            </a:pPr>
            <a:r>
              <a:rPr lang="es-ES" b="1" dirty="0"/>
              <a:t>¿Cuál es la relación de tu propuesta con el anteproyecto?</a:t>
            </a:r>
            <a:r>
              <a:rPr lang="es-ES" dirty="0"/>
              <a:t> Director del Observatorio de Huelgas Labores de la Universidad Alberto Hurtado y COES.</a:t>
            </a:r>
          </a:p>
          <a:p>
            <a:pPr marL="482600" lvl="0" indent="-474980" algn="just" rtl="0">
              <a:lnSpc>
                <a:spcPct val="100000"/>
              </a:lnSpc>
              <a:spcBef>
                <a:spcPts val="1500"/>
              </a:spcBef>
              <a:spcAft>
                <a:spcPts val="0"/>
              </a:spcAft>
              <a:buClr>
                <a:srgbClr val="4382C1"/>
              </a:buClr>
              <a:buSzPts val="4800"/>
              <a:buChar char="•"/>
            </a:pPr>
            <a:endParaRPr lang="es-ES" dirty="0"/>
          </a:p>
          <a:p>
            <a:pPr marL="482600" lvl="0" indent="-474980" algn="just" rtl="0">
              <a:lnSpc>
                <a:spcPct val="100000"/>
              </a:lnSpc>
              <a:spcBef>
                <a:spcPts val="1500"/>
              </a:spcBef>
              <a:spcAft>
                <a:spcPts val="0"/>
              </a:spcAft>
              <a:buClr>
                <a:srgbClr val="4382C1"/>
              </a:buClr>
              <a:buSzPts val="4800"/>
              <a:buChar char="•"/>
            </a:pPr>
            <a:r>
              <a:rPr lang="es-ES" dirty="0"/>
              <a:t>Además se encuentran presentes Mauricio Araneda Reyes, director de Vinculación con el Medio y Proyectos FEN Universidad Alberto Hurtado; y Romina </a:t>
            </a:r>
            <a:r>
              <a:rPr lang="es-ES" dirty="0" err="1"/>
              <a:t>Pizzoleo</a:t>
            </a:r>
            <a:r>
              <a:rPr lang="es-ES" dirty="0"/>
              <a:t> Ramírez, profesional de la misma Dirección.</a:t>
            </a:r>
            <a:endParaRPr dirty="0"/>
          </a:p>
        </p:txBody>
      </p:sp>
      <p:pic>
        <p:nvPicPr>
          <p:cNvPr id="96" name="Google Shape;96;p19" descr="Imagen"/>
          <p:cNvPicPr preferRelativeResize="0"/>
          <p:nvPr/>
        </p:nvPicPr>
        <p:blipFill rotWithShape="1">
          <a:blip r:embed="rId3">
            <a:alphaModFix/>
          </a:blip>
          <a:srcRect/>
          <a:stretch/>
        </p:blipFill>
        <p:spPr>
          <a:xfrm>
            <a:off x="15684679" y="9187018"/>
            <a:ext cx="8423592" cy="4173152"/>
          </a:xfrm>
          <a:prstGeom prst="rect">
            <a:avLst/>
          </a:prstGeom>
          <a:noFill/>
          <a:ln>
            <a:noFill/>
          </a:ln>
        </p:spPr>
      </p:pic>
      <p:pic>
        <p:nvPicPr>
          <p:cNvPr id="97" name="Google Shape;97;p19" descr="Imagen"/>
          <p:cNvPicPr preferRelativeResize="0"/>
          <p:nvPr/>
        </p:nvPicPr>
        <p:blipFill rotWithShape="1">
          <a:blip r:embed="rId4">
            <a:alphaModFix/>
          </a:blip>
          <a:srcRect/>
          <a:stretch/>
        </p:blipFill>
        <p:spPr>
          <a:xfrm>
            <a:off x="20313819" y="11514779"/>
            <a:ext cx="4802265" cy="477353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p:nvPr/>
        </p:nvSpPr>
        <p:spPr>
          <a:xfrm>
            <a:off x="-4779" y="972"/>
            <a:ext cx="24393558" cy="13714056"/>
          </a:xfrm>
          <a:prstGeom prst="rect">
            <a:avLst/>
          </a:prstGeom>
          <a:noFill/>
          <a:ln w="266700" cap="flat" cmpd="sng">
            <a:solidFill>
              <a:srgbClr val="4382C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103" name="Google Shape;103;p20"/>
          <p:cNvSpPr txBox="1">
            <a:spLocks noGrp="1"/>
          </p:cNvSpPr>
          <p:nvPr>
            <p:ph type="title"/>
          </p:nvPr>
        </p:nvSpPr>
        <p:spPr>
          <a:xfrm>
            <a:off x="1206500" y="2343905"/>
            <a:ext cx="21971000" cy="1428883"/>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4382C1"/>
              </a:buClr>
              <a:buSzPts val="8000"/>
              <a:buFont typeface="Helvetica Neue"/>
              <a:buNone/>
            </a:pPr>
            <a:r>
              <a:rPr lang="es-ES" sz="8000" b="0" i="0" u="none" strike="noStrike" cap="none" dirty="0">
                <a:solidFill>
                  <a:srgbClr val="4382C1"/>
                </a:solidFill>
                <a:latin typeface="Helvetica Neue"/>
                <a:ea typeface="Helvetica Neue"/>
                <a:cs typeface="Helvetica Neue"/>
                <a:sym typeface="Helvetica Neue"/>
              </a:rPr>
              <a:t>OBSERVATORIO DE HUELGAS LABORALES</a:t>
            </a:r>
            <a:endParaRPr sz="8000" b="0" i="0" u="none" strike="noStrike" cap="none" dirty="0">
              <a:solidFill>
                <a:srgbClr val="4382C1"/>
              </a:solidFill>
              <a:latin typeface="Helvetica Neue"/>
              <a:ea typeface="Helvetica Neue"/>
              <a:cs typeface="Helvetica Neue"/>
              <a:sym typeface="Helvetica Neue"/>
            </a:endParaRPr>
          </a:p>
        </p:txBody>
      </p:sp>
      <p:pic>
        <p:nvPicPr>
          <p:cNvPr id="104" name="Google Shape;104;p20" descr="Imagen"/>
          <p:cNvPicPr preferRelativeResize="0"/>
          <p:nvPr/>
        </p:nvPicPr>
        <p:blipFill rotWithShape="1">
          <a:blip r:embed="rId3">
            <a:alphaModFix/>
          </a:blip>
          <a:srcRect/>
          <a:stretch/>
        </p:blipFill>
        <p:spPr>
          <a:xfrm>
            <a:off x="15684679" y="9187019"/>
            <a:ext cx="8423592" cy="4173151"/>
          </a:xfrm>
          <a:prstGeom prst="rect">
            <a:avLst/>
          </a:prstGeom>
          <a:noFill/>
          <a:ln>
            <a:noFill/>
          </a:ln>
        </p:spPr>
      </p:pic>
      <p:pic>
        <p:nvPicPr>
          <p:cNvPr id="105" name="Google Shape;105;p20" descr="Imagen"/>
          <p:cNvPicPr preferRelativeResize="0"/>
          <p:nvPr/>
        </p:nvPicPr>
        <p:blipFill rotWithShape="1">
          <a:blip r:embed="rId4">
            <a:alphaModFix/>
          </a:blip>
          <a:srcRect/>
          <a:stretch/>
        </p:blipFill>
        <p:spPr>
          <a:xfrm>
            <a:off x="20313818" y="11514779"/>
            <a:ext cx="4802265" cy="4773537"/>
          </a:xfrm>
          <a:prstGeom prst="rect">
            <a:avLst/>
          </a:prstGeom>
          <a:noFill/>
          <a:ln>
            <a:noFill/>
          </a:ln>
        </p:spPr>
      </p:pic>
      <p:sp>
        <p:nvSpPr>
          <p:cNvPr id="106" name="Google Shape;106;p20"/>
          <p:cNvSpPr txBox="1">
            <a:spLocks noGrp="1"/>
          </p:cNvSpPr>
          <p:nvPr>
            <p:ph type="body" idx="2"/>
          </p:nvPr>
        </p:nvSpPr>
        <p:spPr>
          <a:xfrm>
            <a:off x="1206499" y="4528982"/>
            <a:ext cx="21688670" cy="5758018"/>
          </a:xfrm>
          <a:prstGeom prst="rect">
            <a:avLst/>
          </a:prstGeom>
          <a:noFill/>
          <a:ln>
            <a:noFill/>
          </a:ln>
        </p:spPr>
        <p:txBody>
          <a:bodyPr spcFirstLastPara="1" wrap="square" lIns="50800" tIns="50800" rIns="50800" bIns="50800" anchor="t" anchorCtr="0">
            <a:normAutofit/>
          </a:bodyPr>
          <a:lstStyle/>
          <a:p>
            <a:pPr marL="482600" lvl="0" indent="-474980" algn="just" rtl="0">
              <a:lnSpc>
                <a:spcPct val="100000"/>
              </a:lnSpc>
              <a:spcBef>
                <a:spcPts val="1500"/>
              </a:spcBef>
              <a:spcAft>
                <a:spcPts val="0"/>
              </a:spcAft>
              <a:buClr>
                <a:srgbClr val="4382C1"/>
              </a:buClr>
              <a:buSzPts val="4800"/>
              <a:buFont typeface="Helvetica Neue"/>
              <a:buChar char="•"/>
            </a:pPr>
            <a:r>
              <a:rPr lang="es-MX" b="1" dirty="0"/>
              <a:t>Objetivo</a:t>
            </a:r>
            <a:r>
              <a:rPr lang="es-MX" dirty="0"/>
              <a:t>: registrar y caracterizar a las huelgas laborales ocurridas en Chile</a:t>
            </a:r>
            <a:endParaRPr dirty="0"/>
          </a:p>
          <a:p>
            <a:pPr marL="482600" lvl="0" indent="-474980" algn="just" rtl="0">
              <a:lnSpc>
                <a:spcPct val="100000"/>
              </a:lnSpc>
              <a:spcBef>
                <a:spcPts val="1500"/>
              </a:spcBef>
              <a:spcAft>
                <a:spcPts val="0"/>
              </a:spcAft>
              <a:buClr>
                <a:srgbClr val="4382C1"/>
              </a:buClr>
              <a:buSzPts val="4800"/>
              <a:buChar char="•"/>
            </a:pPr>
            <a:r>
              <a:rPr lang="es-MX" b="1" dirty="0"/>
              <a:t>Definición de huelga</a:t>
            </a:r>
            <a:r>
              <a:rPr lang="es-MX" dirty="0"/>
              <a:t>: Toda acción disruptiva del proceso de trabajo realizada por un grupo de trabajadores y que busquen reivindicar una demanda</a:t>
            </a:r>
          </a:p>
          <a:p>
            <a:pPr marL="482600" lvl="0" indent="-474980" algn="just" rtl="0">
              <a:lnSpc>
                <a:spcPct val="100000"/>
              </a:lnSpc>
              <a:spcBef>
                <a:spcPts val="1500"/>
              </a:spcBef>
              <a:spcAft>
                <a:spcPts val="0"/>
              </a:spcAft>
              <a:buClr>
                <a:srgbClr val="4382C1"/>
              </a:buClr>
              <a:buSzPts val="4800"/>
              <a:buChar char="•"/>
            </a:pPr>
            <a:r>
              <a:rPr lang="es-MX" b="1" dirty="0"/>
              <a:t>Metodología</a:t>
            </a:r>
            <a:r>
              <a:rPr lang="es-MX" dirty="0"/>
              <a:t>: Análisis sistemático de prensa, complementado por las estadísticas de la DT y otras fuentes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p:nvPr/>
        </p:nvSpPr>
        <p:spPr>
          <a:xfrm>
            <a:off x="-4779" y="972"/>
            <a:ext cx="24393600" cy="13714200"/>
          </a:xfrm>
          <a:prstGeom prst="rect">
            <a:avLst/>
          </a:prstGeom>
          <a:noFill/>
          <a:ln w="266700" cap="flat" cmpd="sng">
            <a:solidFill>
              <a:srgbClr val="4382C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112" name="Google Shape;112;p21"/>
          <p:cNvSpPr txBox="1">
            <a:spLocks noGrp="1"/>
          </p:cNvSpPr>
          <p:nvPr>
            <p:ph type="title"/>
          </p:nvPr>
        </p:nvSpPr>
        <p:spPr>
          <a:xfrm>
            <a:off x="1206499" y="705625"/>
            <a:ext cx="21971100" cy="1428900"/>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4382C1"/>
              </a:buClr>
              <a:buSzPts val="8000"/>
              <a:buFont typeface="Helvetica Neue"/>
              <a:buNone/>
            </a:pPr>
            <a:r>
              <a:rPr lang="es-ES" sz="8000" b="0" i="0" u="none" strike="noStrike" cap="none" dirty="0">
                <a:solidFill>
                  <a:srgbClr val="4382C1"/>
                </a:solidFill>
                <a:latin typeface="Helvetica Neue"/>
                <a:ea typeface="Helvetica Neue"/>
                <a:cs typeface="Helvetica Neue"/>
                <a:sym typeface="Helvetica Neue"/>
              </a:rPr>
              <a:t>Cantidad de huelgas anuales desde 1990</a:t>
            </a:r>
            <a:endParaRPr sz="8000" b="0" i="0" u="none" strike="noStrike" cap="none" dirty="0">
              <a:solidFill>
                <a:srgbClr val="4382C1"/>
              </a:solidFill>
              <a:latin typeface="Helvetica Neue"/>
              <a:ea typeface="Helvetica Neue"/>
              <a:cs typeface="Helvetica Neue"/>
              <a:sym typeface="Helvetica Neue"/>
            </a:endParaRPr>
          </a:p>
        </p:txBody>
      </p:sp>
      <p:pic>
        <p:nvPicPr>
          <p:cNvPr id="113" name="Google Shape;113;p21" descr="Imagen"/>
          <p:cNvPicPr preferRelativeResize="0"/>
          <p:nvPr/>
        </p:nvPicPr>
        <p:blipFill rotWithShape="1">
          <a:blip r:embed="rId3">
            <a:alphaModFix/>
          </a:blip>
          <a:srcRect/>
          <a:stretch/>
        </p:blipFill>
        <p:spPr>
          <a:xfrm>
            <a:off x="15684679" y="9187019"/>
            <a:ext cx="8423591" cy="4173150"/>
          </a:xfrm>
          <a:prstGeom prst="rect">
            <a:avLst/>
          </a:prstGeom>
          <a:noFill/>
          <a:ln>
            <a:noFill/>
          </a:ln>
        </p:spPr>
      </p:pic>
      <p:pic>
        <p:nvPicPr>
          <p:cNvPr id="114" name="Google Shape;114;p21" descr="Imagen"/>
          <p:cNvPicPr preferRelativeResize="0"/>
          <p:nvPr/>
        </p:nvPicPr>
        <p:blipFill rotWithShape="1">
          <a:blip r:embed="rId4">
            <a:alphaModFix/>
          </a:blip>
          <a:srcRect/>
          <a:stretch/>
        </p:blipFill>
        <p:spPr>
          <a:xfrm>
            <a:off x="20313818" y="11514779"/>
            <a:ext cx="4802265" cy="4773537"/>
          </a:xfrm>
          <a:prstGeom prst="rect">
            <a:avLst/>
          </a:prstGeom>
          <a:noFill/>
          <a:ln>
            <a:noFill/>
          </a:ln>
        </p:spPr>
      </p:pic>
      <p:pic>
        <p:nvPicPr>
          <p:cNvPr id="3" name="Imagen 2" descr="Gráfico, Gráfico de líneas">
            <a:extLst>
              <a:ext uri="{FF2B5EF4-FFF2-40B4-BE49-F238E27FC236}">
                <a16:creationId xmlns:a16="http://schemas.microsoft.com/office/drawing/2014/main" id="{73751BC7-116B-24F0-CC09-1AAAF2263410}"/>
              </a:ext>
            </a:extLst>
          </p:cNvPr>
          <p:cNvPicPr>
            <a:picLocks noChangeAspect="1"/>
          </p:cNvPicPr>
          <p:nvPr/>
        </p:nvPicPr>
        <p:blipFill>
          <a:blip r:embed="rId5"/>
          <a:stretch>
            <a:fillRect/>
          </a:stretch>
        </p:blipFill>
        <p:spPr>
          <a:xfrm>
            <a:off x="2057647" y="2134525"/>
            <a:ext cx="17044949" cy="1136329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p:nvPr/>
        </p:nvSpPr>
        <p:spPr>
          <a:xfrm>
            <a:off x="-4779" y="972"/>
            <a:ext cx="24393600" cy="13714200"/>
          </a:xfrm>
          <a:prstGeom prst="rect">
            <a:avLst/>
          </a:prstGeom>
          <a:noFill/>
          <a:ln w="266700" cap="flat" cmpd="sng">
            <a:solidFill>
              <a:srgbClr val="4382C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112" name="Google Shape;112;p21"/>
          <p:cNvSpPr txBox="1">
            <a:spLocks noGrp="1"/>
          </p:cNvSpPr>
          <p:nvPr>
            <p:ph type="title"/>
          </p:nvPr>
        </p:nvSpPr>
        <p:spPr>
          <a:xfrm>
            <a:off x="1206499" y="705625"/>
            <a:ext cx="21971100" cy="1428900"/>
          </a:xfrm>
          <a:prstGeom prst="rect">
            <a:avLst/>
          </a:prstGeom>
          <a:noFill/>
          <a:ln>
            <a:noFill/>
          </a:ln>
        </p:spPr>
        <p:txBody>
          <a:bodyPr spcFirstLastPara="1" wrap="square" lIns="50800" tIns="50800" rIns="50800" bIns="50800" anchor="t" anchorCtr="0">
            <a:normAutofit fontScale="90000"/>
          </a:bodyPr>
          <a:lstStyle/>
          <a:p>
            <a:pPr marL="0" lvl="0" indent="0" algn="l" rtl="0">
              <a:lnSpc>
                <a:spcPct val="80000"/>
              </a:lnSpc>
              <a:spcBef>
                <a:spcPts val="0"/>
              </a:spcBef>
              <a:spcAft>
                <a:spcPts val="0"/>
              </a:spcAft>
              <a:buClr>
                <a:srgbClr val="4382C1"/>
              </a:buClr>
              <a:buSzPts val="8000"/>
              <a:buFont typeface="Helvetica Neue"/>
              <a:buNone/>
            </a:pPr>
            <a:r>
              <a:rPr lang="es-ES" sz="8000" b="0" i="0" u="none" strike="noStrike" cap="none" dirty="0">
                <a:solidFill>
                  <a:srgbClr val="4382C1"/>
                </a:solidFill>
                <a:latin typeface="Helvetica Neue"/>
                <a:ea typeface="Helvetica Neue"/>
                <a:cs typeface="Helvetica Neue"/>
                <a:sym typeface="Helvetica Neue"/>
              </a:rPr>
              <a:t>La </a:t>
            </a:r>
            <a:r>
              <a:rPr lang="es-ES" sz="8000" b="0" i="0" u="none" strike="noStrike" cap="none" dirty="0" err="1">
                <a:solidFill>
                  <a:srgbClr val="4382C1"/>
                </a:solidFill>
                <a:latin typeface="Helvetica Neue"/>
                <a:ea typeface="Helvetica Neue"/>
                <a:cs typeface="Helvetica Neue"/>
                <a:sym typeface="Helvetica Neue"/>
              </a:rPr>
              <a:t>extra-legalidad</a:t>
            </a:r>
            <a:r>
              <a:rPr lang="es-ES" sz="8000" b="0" i="0" u="none" strike="noStrike" cap="none" dirty="0">
                <a:solidFill>
                  <a:srgbClr val="4382C1"/>
                </a:solidFill>
                <a:latin typeface="Helvetica Neue"/>
                <a:ea typeface="Helvetica Neue"/>
                <a:cs typeface="Helvetica Neue"/>
                <a:sym typeface="Helvetica Neue"/>
              </a:rPr>
              <a:t> es preponderante en las huelgas</a:t>
            </a:r>
            <a:endParaRPr sz="8000" b="0" i="0" u="none" strike="noStrike" cap="none" dirty="0">
              <a:solidFill>
                <a:srgbClr val="4382C1"/>
              </a:solidFill>
              <a:latin typeface="Helvetica Neue"/>
              <a:ea typeface="Helvetica Neue"/>
              <a:cs typeface="Helvetica Neue"/>
              <a:sym typeface="Helvetica Neue"/>
            </a:endParaRPr>
          </a:p>
        </p:txBody>
      </p:sp>
      <p:pic>
        <p:nvPicPr>
          <p:cNvPr id="113" name="Google Shape;113;p21" descr="Imagen"/>
          <p:cNvPicPr preferRelativeResize="0"/>
          <p:nvPr/>
        </p:nvPicPr>
        <p:blipFill rotWithShape="1">
          <a:blip r:embed="rId3">
            <a:alphaModFix/>
          </a:blip>
          <a:srcRect/>
          <a:stretch/>
        </p:blipFill>
        <p:spPr>
          <a:xfrm>
            <a:off x="15684679" y="9187019"/>
            <a:ext cx="8423591" cy="4173150"/>
          </a:xfrm>
          <a:prstGeom prst="rect">
            <a:avLst/>
          </a:prstGeom>
          <a:noFill/>
          <a:ln>
            <a:noFill/>
          </a:ln>
        </p:spPr>
      </p:pic>
      <p:pic>
        <p:nvPicPr>
          <p:cNvPr id="114" name="Google Shape;114;p21" descr="Imagen"/>
          <p:cNvPicPr preferRelativeResize="0"/>
          <p:nvPr/>
        </p:nvPicPr>
        <p:blipFill rotWithShape="1">
          <a:blip r:embed="rId4">
            <a:alphaModFix/>
          </a:blip>
          <a:srcRect/>
          <a:stretch/>
        </p:blipFill>
        <p:spPr>
          <a:xfrm>
            <a:off x="20313818" y="11514779"/>
            <a:ext cx="4802265" cy="4773537"/>
          </a:xfrm>
          <a:prstGeom prst="rect">
            <a:avLst/>
          </a:prstGeom>
          <a:noFill/>
          <a:ln>
            <a:noFill/>
          </a:ln>
        </p:spPr>
      </p:pic>
      <p:pic>
        <p:nvPicPr>
          <p:cNvPr id="4" name="Imagen 3" descr="Gráfico, Gráfico de líneas&#10;&#10;Descripción generada automáticamente">
            <a:extLst>
              <a:ext uri="{FF2B5EF4-FFF2-40B4-BE49-F238E27FC236}">
                <a16:creationId xmlns:a16="http://schemas.microsoft.com/office/drawing/2014/main" id="{A9A36D72-D14E-AE05-5266-4455AD0BC6C4}"/>
              </a:ext>
            </a:extLst>
          </p:cNvPr>
          <p:cNvPicPr>
            <a:picLocks noChangeAspect="1"/>
          </p:cNvPicPr>
          <p:nvPr/>
        </p:nvPicPr>
        <p:blipFill>
          <a:blip r:embed="rId5"/>
          <a:stretch>
            <a:fillRect/>
          </a:stretch>
        </p:blipFill>
        <p:spPr>
          <a:xfrm>
            <a:off x="2352806" y="1724865"/>
            <a:ext cx="17452956" cy="11635304"/>
          </a:xfrm>
          <a:prstGeom prst="rect">
            <a:avLst/>
          </a:prstGeom>
        </p:spPr>
      </p:pic>
    </p:spTree>
    <p:extLst>
      <p:ext uri="{BB962C8B-B14F-4D97-AF65-F5344CB8AC3E}">
        <p14:creationId xmlns:p14="http://schemas.microsoft.com/office/powerpoint/2010/main" val="201882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p:nvPr/>
        </p:nvSpPr>
        <p:spPr>
          <a:xfrm>
            <a:off x="-4779" y="972"/>
            <a:ext cx="24393600" cy="13714200"/>
          </a:xfrm>
          <a:prstGeom prst="rect">
            <a:avLst/>
          </a:prstGeom>
          <a:noFill/>
          <a:ln w="266700" cap="flat" cmpd="sng">
            <a:solidFill>
              <a:srgbClr val="4382C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112" name="Google Shape;112;p21"/>
          <p:cNvSpPr txBox="1">
            <a:spLocks noGrp="1"/>
          </p:cNvSpPr>
          <p:nvPr>
            <p:ph type="title"/>
          </p:nvPr>
        </p:nvSpPr>
        <p:spPr>
          <a:xfrm>
            <a:off x="1206499" y="705625"/>
            <a:ext cx="21971100" cy="1428900"/>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4382C1"/>
              </a:buClr>
              <a:buSzPts val="8000"/>
              <a:buFont typeface="Helvetica Neue"/>
              <a:buNone/>
            </a:pPr>
            <a:r>
              <a:rPr lang="es-ES" sz="8000" b="0" i="0" u="none" strike="noStrike" cap="none" dirty="0">
                <a:solidFill>
                  <a:srgbClr val="4382C1"/>
                </a:solidFill>
                <a:latin typeface="Helvetica Neue"/>
                <a:ea typeface="Helvetica Neue"/>
                <a:cs typeface="Helvetica Neue"/>
                <a:sym typeface="Helvetica Neue"/>
              </a:rPr>
              <a:t>Las huelgas </a:t>
            </a:r>
            <a:r>
              <a:rPr lang="es-ES" sz="8000" b="0" i="0" u="none" strike="noStrike" cap="none" dirty="0" err="1">
                <a:solidFill>
                  <a:srgbClr val="4382C1"/>
                </a:solidFill>
                <a:latin typeface="Helvetica Neue"/>
                <a:ea typeface="Helvetica Neue"/>
                <a:cs typeface="Helvetica Neue"/>
                <a:sym typeface="Helvetica Neue"/>
              </a:rPr>
              <a:t>extra-legales</a:t>
            </a:r>
            <a:r>
              <a:rPr lang="es-ES" sz="8000" b="0" i="0" u="none" strike="noStrike" cap="none" dirty="0">
                <a:solidFill>
                  <a:srgbClr val="4382C1"/>
                </a:solidFill>
                <a:latin typeface="Helvetica Neue"/>
                <a:ea typeface="Helvetica Neue"/>
                <a:cs typeface="Helvetica Neue"/>
                <a:sym typeface="Helvetica Neue"/>
              </a:rPr>
              <a:t> son más numerosas</a:t>
            </a:r>
            <a:endParaRPr sz="8000" b="0" i="0" u="none" strike="noStrike" cap="none" dirty="0">
              <a:solidFill>
                <a:srgbClr val="4382C1"/>
              </a:solidFill>
              <a:latin typeface="Helvetica Neue"/>
              <a:ea typeface="Helvetica Neue"/>
              <a:cs typeface="Helvetica Neue"/>
              <a:sym typeface="Helvetica Neue"/>
            </a:endParaRPr>
          </a:p>
        </p:txBody>
      </p:sp>
      <p:pic>
        <p:nvPicPr>
          <p:cNvPr id="113" name="Google Shape;113;p21" descr="Imagen"/>
          <p:cNvPicPr preferRelativeResize="0"/>
          <p:nvPr/>
        </p:nvPicPr>
        <p:blipFill rotWithShape="1">
          <a:blip r:embed="rId3">
            <a:alphaModFix/>
          </a:blip>
          <a:srcRect/>
          <a:stretch/>
        </p:blipFill>
        <p:spPr>
          <a:xfrm>
            <a:off x="15684679" y="9187019"/>
            <a:ext cx="8423591" cy="4173150"/>
          </a:xfrm>
          <a:prstGeom prst="rect">
            <a:avLst/>
          </a:prstGeom>
          <a:noFill/>
          <a:ln>
            <a:noFill/>
          </a:ln>
        </p:spPr>
      </p:pic>
      <p:pic>
        <p:nvPicPr>
          <p:cNvPr id="114" name="Google Shape;114;p21" descr="Imagen"/>
          <p:cNvPicPr preferRelativeResize="0"/>
          <p:nvPr/>
        </p:nvPicPr>
        <p:blipFill rotWithShape="1">
          <a:blip r:embed="rId4">
            <a:alphaModFix/>
          </a:blip>
          <a:srcRect/>
          <a:stretch/>
        </p:blipFill>
        <p:spPr>
          <a:xfrm>
            <a:off x="20313818" y="11514779"/>
            <a:ext cx="4802265" cy="4773537"/>
          </a:xfrm>
          <a:prstGeom prst="rect">
            <a:avLst/>
          </a:prstGeom>
          <a:noFill/>
          <a:ln>
            <a:noFill/>
          </a:ln>
        </p:spPr>
      </p:pic>
      <p:pic>
        <p:nvPicPr>
          <p:cNvPr id="3" name="Imagen 2" descr="Gráfico, Gráfico de barras&#10;&#10;Descripción generada automáticamente">
            <a:extLst>
              <a:ext uri="{FF2B5EF4-FFF2-40B4-BE49-F238E27FC236}">
                <a16:creationId xmlns:a16="http://schemas.microsoft.com/office/drawing/2014/main" id="{F094352B-2AF9-98E2-3766-B72D5BE212DF}"/>
              </a:ext>
            </a:extLst>
          </p:cNvPr>
          <p:cNvPicPr>
            <a:picLocks noChangeAspect="1"/>
          </p:cNvPicPr>
          <p:nvPr/>
        </p:nvPicPr>
        <p:blipFill>
          <a:blip r:embed="rId5"/>
          <a:stretch>
            <a:fillRect/>
          </a:stretch>
        </p:blipFill>
        <p:spPr>
          <a:xfrm>
            <a:off x="2779336" y="1857549"/>
            <a:ext cx="17253931" cy="11502620"/>
          </a:xfrm>
          <a:prstGeom prst="rect">
            <a:avLst/>
          </a:prstGeom>
        </p:spPr>
      </p:pic>
    </p:spTree>
    <p:extLst>
      <p:ext uri="{BB962C8B-B14F-4D97-AF65-F5344CB8AC3E}">
        <p14:creationId xmlns:p14="http://schemas.microsoft.com/office/powerpoint/2010/main" val="3518929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p:nvPr/>
        </p:nvSpPr>
        <p:spPr>
          <a:xfrm>
            <a:off x="-4779" y="972"/>
            <a:ext cx="24393600" cy="13714200"/>
          </a:xfrm>
          <a:prstGeom prst="rect">
            <a:avLst/>
          </a:prstGeom>
          <a:noFill/>
          <a:ln w="266700" cap="flat" cmpd="sng">
            <a:solidFill>
              <a:srgbClr val="4382C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112" name="Google Shape;112;p21"/>
          <p:cNvSpPr txBox="1">
            <a:spLocks noGrp="1"/>
          </p:cNvSpPr>
          <p:nvPr>
            <p:ph type="title"/>
          </p:nvPr>
        </p:nvSpPr>
        <p:spPr>
          <a:xfrm>
            <a:off x="1206499" y="705625"/>
            <a:ext cx="21971100" cy="1428900"/>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4382C1"/>
              </a:buClr>
              <a:buSzPts val="8000"/>
              <a:buFont typeface="Helvetica Neue"/>
              <a:buNone/>
            </a:pPr>
            <a:r>
              <a:rPr lang="es-ES" sz="8000" b="0" i="0" u="none" strike="noStrike" cap="none" dirty="0">
                <a:solidFill>
                  <a:srgbClr val="4382C1"/>
                </a:solidFill>
                <a:latin typeface="Helvetica Neue"/>
                <a:ea typeface="Helvetica Neue"/>
                <a:cs typeface="Helvetica Neue"/>
                <a:sym typeface="Helvetica Neue"/>
              </a:rPr>
              <a:t>Las huelgas </a:t>
            </a:r>
            <a:r>
              <a:rPr lang="es-ES" sz="8000" b="0" i="0" u="none" strike="noStrike" cap="none" dirty="0" err="1">
                <a:solidFill>
                  <a:srgbClr val="4382C1"/>
                </a:solidFill>
                <a:latin typeface="Helvetica Neue"/>
                <a:ea typeface="Helvetica Neue"/>
                <a:cs typeface="Helvetica Neue"/>
                <a:sym typeface="Helvetica Neue"/>
              </a:rPr>
              <a:t>extra-legales</a:t>
            </a:r>
            <a:r>
              <a:rPr lang="es-ES" sz="8000" b="0" i="0" u="none" strike="noStrike" cap="none" dirty="0">
                <a:solidFill>
                  <a:srgbClr val="4382C1"/>
                </a:solidFill>
                <a:latin typeface="Helvetica Neue"/>
                <a:ea typeface="Helvetica Neue"/>
                <a:cs typeface="Helvetica Neue"/>
                <a:sym typeface="Helvetica Neue"/>
              </a:rPr>
              <a:t> son más costosas</a:t>
            </a:r>
            <a:endParaRPr sz="8000" b="0" i="0" u="none" strike="noStrike" cap="none" dirty="0">
              <a:solidFill>
                <a:srgbClr val="4382C1"/>
              </a:solidFill>
              <a:latin typeface="Helvetica Neue"/>
              <a:ea typeface="Helvetica Neue"/>
              <a:cs typeface="Helvetica Neue"/>
              <a:sym typeface="Helvetica Neue"/>
            </a:endParaRPr>
          </a:p>
        </p:txBody>
      </p:sp>
      <p:pic>
        <p:nvPicPr>
          <p:cNvPr id="113" name="Google Shape;113;p21" descr="Imagen"/>
          <p:cNvPicPr preferRelativeResize="0"/>
          <p:nvPr/>
        </p:nvPicPr>
        <p:blipFill rotWithShape="1">
          <a:blip r:embed="rId3">
            <a:alphaModFix/>
          </a:blip>
          <a:srcRect/>
          <a:stretch/>
        </p:blipFill>
        <p:spPr>
          <a:xfrm>
            <a:off x="15684679" y="9187019"/>
            <a:ext cx="8423591" cy="4173150"/>
          </a:xfrm>
          <a:prstGeom prst="rect">
            <a:avLst/>
          </a:prstGeom>
          <a:noFill/>
          <a:ln>
            <a:noFill/>
          </a:ln>
        </p:spPr>
      </p:pic>
      <p:pic>
        <p:nvPicPr>
          <p:cNvPr id="114" name="Google Shape;114;p21" descr="Imagen"/>
          <p:cNvPicPr preferRelativeResize="0"/>
          <p:nvPr/>
        </p:nvPicPr>
        <p:blipFill rotWithShape="1">
          <a:blip r:embed="rId4">
            <a:alphaModFix/>
          </a:blip>
          <a:srcRect/>
          <a:stretch/>
        </p:blipFill>
        <p:spPr>
          <a:xfrm>
            <a:off x="20313818" y="11514779"/>
            <a:ext cx="4802265" cy="4773537"/>
          </a:xfrm>
          <a:prstGeom prst="rect">
            <a:avLst/>
          </a:prstGeom>
          <a:noFill/>
          <a:ln>
            <a:noFill/>
          </a:ln>
        </p:spPr>
      </p:pic>
      <p:pic>
        <p:nvPicPr>
          <p:cNvPr id="4" name="Imagen 3" descr="Gráfico, Gráfico de líneas&#10;&#10;Descripción generada automáticamente">
            <a:extLst>
              <a:ext uri="{FF2B5EF4-FFF2-40B4-BE49-F238E27FC236}">
                <a16:creationId xmlns:a16="http://schemas.microsoft.com/office/drawing/2014/main" id="{2496DB80-8524-5FC4-CA79-6488671A876B}"/>
              </a:ext>
            </a:extLst>
          </p:cNvPr>
          <p:cNvPicPr>
            <a:picLocks noChangeAspect="1"/>
          </p:cNvPicPr>
          <p:nvPr/>
        </p:nvPicPr>
        <p:blipFill>
          <a:blip r:embed="rId5"/>
          <a:stretch>
            <a:fillRect/>
          </a:stretch>
        </p:blipFill>
        <p:spPr>
          <a:xfrm>
            <a:off x="2605373" y="1797051"/>
            <a:ext cx="17708445" cy="11805630"/>
          </a:xfrm>
          <a:prstGeom prst="rect">
            <a:avLst/>
          </a:prstGeom>
        </p:spPr>
      </p:pic>
    </p:spTree>
    <p:extLst>
      <p:ext uri="{BB962C8B-B14F-4D97-AF65-F5344CB8AC3E}">
        <p14:creationId xmlns:p14="http://schemas.microsoft.com/office/powerpoint/2010/main" val="826473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p:nvPr/>
        </p:nvSpPr>
        <p:spPr>
          <a:xfrm>
            <a:off x="-4779" y="972"/>
            <a:ext cx="24393600" cy="13714200"/>
          </a:xfrm>
          <a:prstGeom prst="rect">
            <a:avLst/>
          </a:prstGeom>
          <a:noFill/>
          <a:ln w="266700" cap="flat" cmpd="sng">
            <a:solidFill>
              <a:srgbClr val="4382C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112" name="Google Shape;112;p21"/>
          <p:cNvSpPr txBox="1">
            <a:spLocks noGrp="1"/>
          </p:cNvSpPr>
          <p:nvPr>
            <p:ph type="title"/>
          </p:nvPr>
        </p:nvSpPr>
        <p:spPr>
          <a:xfrm>
            <a:off x="1206499" y="705625"/>
            <a:ext cx="21971100" cy="1428900"/>
          </a:xfrm>
          <a:prstGeom prst="rect">
            <a:avLst/>
          </a:prstGeom>
          <a:noFill/>
          <a:ln>
            <a:noFill/>
          </a:ln>
        </p:spPr>
        <p:txBody>
          <a:bodyPr spcFirstLastPara="1" wrap="square" lIns="50800" tIns="50800" rIns="50800" bIns="50800" anchor="t" anchorCtr="0">
            <a:normAutofit fontScale="90000"/>
          </a:bodyPr>
          <a:lstStyle/>
          <a:p>
            <a:pPr marL="0" lvl="0" indent="0" algn="l" rtl="0">
              <a:lnSpc>
                <a:spcPct val="80000"/>
              </a:lnSpc>
              <a:spcBef>
                <a:spcPts val="0"/>
              </a:spcBef>
              <a:spcAft>
                <a:spcPts val="0"/>
              </a:spcAft>
              <a:buClr>
                <a:srgbClr val="4382C1"/>
              </a:buClr>
              <a:buSzPts val="8000"/>
              <a:buFont typeface="Helvetica Neue"/>
              <a:buNone/>
            </a:pPr>
            <a:r>
              <a:rPr lang="es-ES" sz="8000" b="0" i="0" u="none" strike="noStrike" cap="none" dirty="0">
                <a:solidFill>
                  <a:srgbClr val="4382C1"/>
                </a:solidFill>
                <a:latin typeface="Helvetica Neue"/>
                <a:ea typeface="Helvetica Neue"/>
                <a:cs typeface="Helvetica Neue"/>
                <a:sym typeface="Helvetica Neue"/>
              </a:rPr>
              <a:t>Alta conflictividad laboral comparado a países OCDE</a:t>
            </a:r>
            <a:endParaRPr sz="8000" b="0" i="0" u="none" strike="noStrike" cap="none" dirty="0">
              <a:solidFill>
                <a:srgbClr val="4382C1"/>
              </a:solidFill>
              <a:latin typeface="Helvetica Neue"/>
              <a:ea typeface="Helvetica Neue"/>
              <a:cs typeface="Helvetica Neue"/>
              <a:sym typeface="Helvetica Neue"/>
            </a:endParaRPr>
          </a:p>
        </p:txBody>
      </p:sp>
      <p:pic>
        <p:nvPicPr>
          <p:cNvPr id="113" name="Google Shape;113;p21" descr="Imagen"/>
          <p:cNvPicPr preferRelativeResize="0"/>
          <p:nvPr/>
        </p:nvPicPr>
        <p:blipFill rotWithShape="1">
          <a:blip r:embed="rId3">
            <a:alphaModFix/>
          </a:blip>
          <a:srcRect/>
          <a:stretch/>
        </p:blipFill>
        <p:spPr>
          <a:xfrm>
            <a:off x="15684679" y="9187019"/>
            <a:ext cx="8423591" cy="4173150"/>
          </a:xfrm>
          <a:prstGeom prst="rect">
            <a:avLst/>
          </a:prstGeom>
          <a:noFill/>
          <a:ln>
            <a:noFill/>
          </a:ln>
        </p:spPr>
      </p:pic>
      <p:pic>
        <p:nvPicPr>
          <p:cNvPr id="114" name="Google Shape;114;p21" descr="Imagen"/>
          <p:cNvPicPr preferRelativeResize="0"/>
          <p:nvPr/>
        </p:nvPicPr>
        <p:blipFill rotWithShape="1">
          <a:blip r:embed="rId4">
            <a:alphaModFix/>
          </a:blip>
          <a:srcRect/>
          <a:stretch/>
        </p:blipFill>
        <p:spPr>
          <a:xfrm>
            <a:off x="20313818" y="11514779"/>
            <a:ext cx="4802265" cy="4773537"/>
          </a:xfrm>
          <a:prstGeom prst="rect">
            <a:avLst/>
          </a:prstGeom>
          <a:noFill/>
          <a:ln>
            <a:noFill/>
          </a:ln>
        </p:spPr>
      </p:pic>
      <p:pic>
        <p:nvPicPr>
          <p:cNvPr id="3" name="Imagen 2" descr="Gráfico, Histograma&#10;&#10;Descripción generada automáticamente">
            <a:extLst>
              <a:ext uri="{FF2B5EF4-FFF2-40B4-BE49-F238E27FC236}">
                <a16:creationId xmlns:a16="http://schemas.microsoft.com/office/drawing/2014/main" id="{374CCB08-3987-F2A8-0D4F-339A683E2012}"/>
              </a:ext>
            </a:extLst>
          </p:cNvPr>
          <p:cNvPicPr>
            <a:picLocks noChangeAspect="1"/>
          </p:cNvPicPr>
          <p:nvPr/>
        </p:nvPicPr>
        <p:blipFill>
          <a:blip r:embed="rId5"/>
          <a:stretch>
            <a:fillRect/>
          </a:stretch>
        </p:blipFill>
        <p:spPr>
          <a:xfrm>
            <a:off x="2416629" y="1867848"/>
            <a:ext cx="17897189" cy="11758432"/>
          </a:xfrm>
          <a:prstGeom prst="rect">
            <a:avLst/>
          </a:prstGeom>
        </p:spPr>
      </p:pic>
    </p:spTree>
    <p:extLst>
      <p:ext uri="{BB962C8B-B14F-4D97-AF65-F5344CB8AC3E}">
        <p14:creationId xmlns:p14="http://schemas.microsoft.com/office/powerpoint/2010/main" val="615024958"/>
      </p:ext>
    </p:extLst>
  </p:cSld>
  <p:clrMapOvr>
    <a:masterClrMapping/>
  </p:clrMapOvr>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550</Words>
  <Application>Microsoft Office PowerPoint</Application>
  <PresentationFormat>Personalizado</PresentationFormat>
  <Paragraphs>31</Paragraphs>
  <Slides>13</Slides>
  <Notes>13</Notes>
  <HiddenSlides>1</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Arial</vt:lpstr>
      <vt:lpstr>Calibri</vt:lpstr>
      <vt:lpstr>Helvetica Neue</vt:lpstr>
      <vt:lpstr>Wingdings</vt:lpstr>
      <vt:lpstr>21_BasicWhite</vt:lpstr>
      <vt:lpstr>Instructivo</vt:lpstr>
      <vt:lpstr>La importancia del Derecho a Huelga a la luz de la evidencia </vt:lpstr>
      <vt:lpstr>INTRODUCCIÓN</vt:lpstr>
      <vt:lpstr>OBSERVATORIO DE HUELGAS LABORALES</vt:lpstr>
      <vt:lpstr>Cantidad de huelgas anuales desde 1990</vt:lpstr>
      <vt:lpstr>La extra-legalidad es preponderante en las huelgas</vt:lpstr>
      <vt:lpstr>Las huelgas extra-legales son más numerosas</vt:lpstr>
      <vt:lpstr>Las huelgas extra-legales son más costosas</vt:lpstr>
      <vt:lpstr>Alta conflictividad laboral comparado a países OCDE</vt:lpstr>
      <vt:lpstr>Las huelgas se producen principalmente por temas salariales</vt:lpstr>
      <vt:lpstr>Las huelgas no son violentas</vt:lpstr>
      <vt:lpstr>CONCLUSIÓN</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Instructivo</dc:title>
  <cp:lastModifiedBy>Valentina Mazry</cp:lastModifiedBy>
  <cp:revision>7</cp:revision>
  <dcterms:modified xsi:type="dcterms:W3CDTF">2023-07-06T03:37:33Z</dcterms:modified>
</cp:coreProperties>
</file>